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8" r:id="rId2"/>
    <p:sldId id="292" r:id="rId3"/>
    <p:sldId id="283" r:id="rId4"/>
    <p:sldId id="298" r:id="rId5"/>
    <p:sldId id="299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DCEE9C"/>
    <a:srgbClr val="A1BB4D"/>
    <a:srgbClr val="7C775A"/>
    <a:srgbClr val="C7D795"/>
    <a:srgbClr val="A6C9A3"/>
    <a:srgbClr val="15E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5591" autoAdjust="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08F85-1872-49B9-A594-1C75791A6217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D8292-967B-4FB3-A592-3832E805B9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5958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989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2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9538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ACC894-3CE1-4B6C-9797-0BCFFAC82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0C87885-30C8-4403-8452-41DC6B751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E98CDE-8969-4046-AAE1-B651A9A12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8583D3-8BA6-4C23-943C-BD69DC084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4AFC2D-9DC6-430E-9036-C1363CD85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16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3A03B1-1082-46F9-972C-1607F687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6CC613F-E89A-4904-81C6-6C8F2A441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265F7D-2D7C-43CD-9CC9-363A52ADA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BAA71D-8242-42EA-AEDE-F78CEB4E1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50D79D-D332-451F-8032-3E768F564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72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1722C91-507D-4D2D-9E9D-691A3852F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E90A2A-F815-4A97-B424-E366A5670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5642E2-ADEA-4E6A-8191-4CB64AA8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5758E6-3113-4B88-A8E7-1295131B0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9363B8-B884-4C85-8F51-C6EE9B437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05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43BFE1-F6D6-4425-B21B-48BD07C9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E36B75-B550-4C18-B79F-59A102F36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B2C599-3368-4D09-9073-7E2E0C4A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A89A32-1E43-4263-8E97-7C1C1385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64B263-5C5F-4C41-9FA6-5FBAAA57E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57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C1ABD0-DF23-497D-9746-66078CB1F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4EF67E-5A25-4D4B-A980-76E4BCB4E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4A0801-14B1-48BC-A8D5-E72FEE939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BEDB2F-F0DF-47A3-93FA-B3B592C9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8DC02E-50E4-44B6-A8CF-FC2F6FA5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031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1D2907-B72B-4C35-80F7-3238B4C4A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C119BB-01A7-4221-9007-F274F514B0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C961BC2-B9D1-4A50-963B-A32BBFA00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C3B2AB-0C9C-433F-AF92-28EBDC1EF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05B5B1-738B-482A-8A7E-8E42BA923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ABBEFF-117B-4403-823A-2706A971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92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67AEF-07A1-4B94-8B78-1E1B0162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FD4255-F9D8-4603-900A-0E3413C98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780E8D1-D377-49F5-B126-65BBB5FD2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0AEE8A-AA7E-4281-BB20-F3222E1F9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DC4B096-EBC5-490D-BD7F-EAAF0A561A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A067CE1-FABC-4952-8B4A-041A2D76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917A3D4-3ECA-4CF6-8097-3EF5A2AC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476B50F-D512-4E37-BE5F-F8B316E1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04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F6D04B-0D1B-4D97-9B03-6EB7B974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5BD9480-A6EA-41E2-8BF6-816E7242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5DD3E5F-BFCE-41F5-9D3C-D078D741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89211A-645A-463B-AE98-9D8D184CB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75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6E88D19-5FFE-493C-B939-65A49431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4C97DC8-369E-4DD1-8542-164CA191E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EB62571-E3BB-4886-8EA7-E4D21B38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07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8979CC-521F-49EB-BB72-B4E465F4E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8BF8A83-44C7-42FE-B1C5-6D8452376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242806D-FF5C-4AD5-AE19-17CB65939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3E131D-18F6-4793-A18C-88A0EAA5D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C346B61-E1CE-4A6E-B422-09CBF951C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3F2971-DBC6-4CE6-9F91-43CB1F8C1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275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19F9AD-56C5-4A9F-8C40-4C92B9E08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4C5CE86-2175-4E58-B26A-E2507B371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28F921E-42DA-4F5C-84A0-5663C2C956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061432-5D5B-4185-9482-EC7A8BE5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766196-1A4D-4D44-AB76-05E24FDDA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DDF2B3D-8CED-4162-98F7-7431F08C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8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4390ACA-E378-49F7-ABEA-0D80D588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80A2CBB-D70B-4826-9D47-A8BC6E226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8D9C41-A59F-4D08-8FC8-16471C2CC0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7988D-541B-4D69-B8B6-FF45B62C882B}" type="datetimeFigureOut">
              <a:rPr lang="ko-KR" altLang="en-US" smtClean="0"/>
              <a:t>2025-05-23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9098B3-513E-4794-AE23-98EA35AD4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57327E-C8DF-403E-B396-23426BC84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83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microsoft.com/office/2007/relationships/hdphoto" Target="../media/hdphoto6.wdp"/><Relationship Id="rId26" Type="http://schemas.microsoft.com/office/2007/relationships/hdphoto" Target="../media/hdphoto10.wdp"/><Relationship Id="rId39" Type="http://schemas.microsoft.com/office/2007/relationships/hdphoto" Target="../media/hdphoto15.wdp"/><Relationship Id="rId21" Type="http://schemas.openxmlformats.org/officeDocument/2006/relationships/image" Target="../media/image12.png"/><Relationship Id="rId34" Type="http://schemas.microsoft.com/office/2007/relationships/hdphoto" Target="../media/hdphoto14.wdp"/><Relationship Id="rId42" Type="http://schemas.openxmlformats.org/officeDocument/2006/relationships/image" Target="../media/image25.png"/><Relationship Id="rId47" Type="http://schemas.microsoft.com/office/2007/relationships/hdphoto" Target="../media/hdphoto18.wdp"/><Relationship Id="rId50" Type="http://schemas.openxmlformats.org/officeDocument/2006/relationships/image" Target="../media/image3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microsoft.com/office/2007/relationships/hdphoto" Target="../media/hdphoto5.wdp"/><Relationship Id="rId29" Type="http://schemas.openxmlformats.org/officeDocument/2006/relationships/image" Target="../media/image16.png"/><Relationship Id="rId11" Type="http://schemas.openxmlformats.org/officeDocument/2006/relationships/image" Target="../media/image7.png"/><Relationship Id="rId24" Type="http://schemas.microsoft.com/office/2007/relationships/hdphoto" Target="../media/hdphoto9.wdp"/><Relationship Id="rId32" Type="http://schemas.microsoft.com/office/2007/relationships/hdphoto" Target="../media/hdphoto13.wdp"/><Relationship Id="rId37" Type="http://schemas.openxmlformats.org/officeDocument/2006/relationships/image" Target="../media/image21.png"/><Relationship Id="rId40" Type="http://schemas.openxmlformats.org/officeDocument/2006/relationships/image" Target="../media/image23.png"/><Relationship Id="rId45" Type="http://schemas.microsoft.com/office/2007/relationships/hdphoto" Target="../media/hdphoto17.wdp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microsoft.com/office/2007/relationships/hdphoto" Target="../media/hdphoto11.wdp"/><Relationship Id="rId36" Type="http://schemas.openxmlformats.org/officeDocument/2006/relationships/image" Target="../media/image20.png"/><Relationship Id="rId49" Type="http://schemas.openxmlformats.org/officeDocument/2006/relationships/image" Target="../media/image29.png"/><Relationship Id="rId10" Type="http://schemas.microsoft.com/office/2007/relationships/hdphoto" Target="../media/hdphoto2.wdp"/><Relationship Id="rId19" Type="http://schemas.openxmlformats.org/officeDocument/2006/relationships/image" Target="../media/image11.png"/><Relationship Id="rId31" Type="http://schemas.openxmlformats.org/officeDocument/2006/relationships/image" Target="../media/image17.png"/><Relationship Id="rId44" Type="http://schemas.openxmlformats.org/officeDocument/2006/relationships/image" Target="../media/image26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hdphoto" Target="../media/hdphoto4.wdp"/><Relationship Id="rId22" Type="http://schemas.microsoft.com/office/2007/relationships/hdphoto" Target="../media/hdphoto8.wdp"/><Relationship Id="rId27" Type="http://schemas.openxmlformats.org/officeDocument/2006/relationships/image" Target="../media/image15.png"/><Relationship Id="rId30" Type="http://schemas.microsoft.com/office/2007/relationships/hdphoto" Target="../media/hdphoto12.wdp"/><Relationship Id="rId35" Type="http://schemas.openxmlformats.org/officeDocument/2006/relationships/image" Target="../media/image19.png"/><Relationship Id="rId43" Type="http://schemas.microsoft.com/office/2007/relationships/hdphoto" Target="../media/hdphoto16.wdp"/><Relationship Id="rId48" Type="http://schemas.openxmlformats.org/officeDocument/2006/relationships/image" Target="../media/image28.png"/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12" Type="http://schemas.microsoft.com/office/2007/relationships/hdphoto" Target="../media/hdphoto3.wdp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image" Target="../media/image22.png"/><Relationship Id="rId46" Type="http://schemas.openxmlformats.org/officeDocument/2006/relationships/image" Target="../media/image27.png"/><Relationship Id="rId20" Type="http://schemas.microsoft.com/office/2007/relationships/hdphoto" Target="../media/hdphoto7.wdp"/><Relationship Id="rId41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15.wdp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19.png"/><Relationship Id="rId18" Type="http://schemas.microsoft.com/office/2007/relationships/hdphoto" Target="../media/hdphoto16.wdp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12" Type="http://schemas.microsoft.com/office/2007/relationships/hdphoto" Target="../media/hdphoto10.wdp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6" Type="http://schemas.microsoft.com/office/2007/relationships/hdphoto" Target="../media/hdphoto15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3.png"/><Relationship Id="rId15" Type="http://schemas.openxmlformats.org/officeDocument/2006/relationships/image" Target="../media/image22.png"/><Relationship Id="rId10" Type="http://schemas.microsoft.com/office/2007/relationships/hdphoto" Target="../media/hdphoto8.wdp"/><Relationship Id="rId19" Type="http://schemas.openxmlformats.org/officeDocument/2006/relationships/image" Target="../media/image28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2133F5-124D-1ED0-6B22-20AFE35E92B9}"/>
              </a:ext>
            </a:extLst>
          </p:cNvPr>
          <p:cNvSpPr txBox="1"/>
          <p:nvPr/>
        </p:nvSpPr>
        <p:spPr>
          <a:xfrm>
            <a:off x="329681" y="5206481"/>
            <a:ext cx="1153263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작성 취지</a:t>
            </a:r>
            <a:r>
              <a:rPr lang="en-US" altLang="ko-KR" b="1" dirty="0"/>
              <a:t>: </a:t>
            </a:r>
          </a:p>
          <a:p>
            <a:endParaRPr lang="en-US" altLang="ko-KR" sz="400" b="1" dirty="0"/>
          </a:p>
          <a:p>
            <a:r>
              <a:rPr lang="ko-KR" altLang="en-US" dirty="0"/>
              <a:t>본 문서는 한국로봇산업진흥원의 자율제조로봇 실증사업을 위한 사업계획서 작성의 일환으로 작성되었으며</a:t>
            </a:r>
            <a:r>
              <a:rPr lang="en-US" altLang="ko-KR" dirty="0"/>
              <a:t>, </a:t>
            </a:r>
            <a:r>
              <a:rPr lang="ko-KR" altLang="en-US" dirty="0"/>
              <a:t>자율제조 공정 설계 사항을 전문가와 비전문가 모두가 이해하고 논의할 수 있도록 하는 것을 목적으로 합니다</a:t>
            </a:r>
            <a:r>
              <a:rPr lang="en-US" altLang="ko-KR" dirty="0"/>
              <a:t>.</a:t>
            </a:r>
            <a:endParaRPr lang="ko-KR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D591B-8E2D-4E48-7467-E33AADACBB03}"/>
              </a:ext>
            </a:extLst>
          </p:cNvPr>
          <p:cNvSpPr txBox="1"/>
          <p:nvPr/>
        </p:nvSpPr>
        <p:spPr>
          <a:xfrm>
            <a:off x="1570338" y="707972"/>
            <a:ext cx="90513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dirty="0"/>
              <a:t>자율제조로봇 실증사업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03523A-5007-CA4F-689C-E57C1EE941EB}"/>
              </a:ext>
            </a:extLst>
          </p:cNvPr>
          <p:cNvSpPr txBox="1"/>
          <p:nvPr/>
        </p:nvSpPr>
        <p:spPr>
          <a:xfrm>
            <a:off x="1332565" y="2556821"/>
            <a:ext cx="9526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사업계획서 작성 서식 및 예제</a:t>
            </a:r>
          </a:p>
        </p:txBody>
      </p:sp>
    </p:spTree>
    <p:extLst>
      <p:ext uri="{BB962C8B-B14F-4D97-AF65-F5344CB8AC3E}">
        <p14:creationId xmlns:p14="http://schemas.microsoft.com/office/powerpoint/2010/main" val="2409183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526665" y="2967335"/>
            <a:ext cx="11016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/>
              <a:t>3. AI</a:t>
            </a:r>
            <a:r>
              <a:rPr lang="ko-KR" altLang="en-US" sz="5400" b="1" dirty="0"/>
              <a:t>적용 프로세스</a:t>
            </a:r>
          </a:p>
        </p:txBody>
      </p:sp>
    </p:spTree>
    <p:extLst>
      <p:ext uri="{BB962C8B-B14F-4D97-AF65-F5344CB8AC3E}">
        <p14:creationId xmlns:p14="http://schemas.microsoft.com/office/powerpoint/2010/main" val="1099861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540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3-1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 및</a:t>
            </a:r>
            <a:r>
              <a:rPr lang="en-US" altLang="ko-KR" b="1" dirty="0"/>
              <a:t> </a:t>
            </a:r>
            <a:r>
              <a:rPr lang="ko-KR" altLang="en-US" b="1" dirty="0"/>
              <a:t>구성</a:t>
            </a:r>
            <a:r>
              <a:rPr lang="en-US" altLang="ko-KR" b="1" dirty="0"/>
              <a:t> </a:t>
            </a:r>
            <a:r>
              <a:rPr lang="ko-KR" altLang="en-US" b="1" dirty="0"/>
              <a:t>요소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pic>
        <p:nvPicPr>
          <p:cNvPr id="45" name="그림 44">
            <a:extLst>
              <a:ext uri="{FF2B5EF4-FFF2-40B4-BE49-F238E27FC236}">
                <a16:creationId xmlns:a16="http://schemas.microsoft.com/office/drawing/2014/main" id="{0F64E658-3B55-450E-B472-429172C8C4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1149" y="4460056"/>
            <a:ext cx="629320" cy="356530"/>
          </a:xfrm>
          <a:prstGeom prst="rect">
            <a:avLst/>
          </a:prstGeom>
        </p:spPr>
      </p:pic>
      <p:pic>
        <p:nvPicPr>
          <p:cNvPr id="46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67D4B1D5-9785-AB52-1856-270036C10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037" y="4511922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Microsoft Azure - Wikipedia">
            <a:extLst>
              <a:ext uri="{FF2B5EF4-FFF2-40B4-BE49-F238E27FC236}">
                <a16:creationId xmlns:a16="http://schemas.microsoft.com/office/drawing/2014/main" id="{26445FB4-A808-03FE-F1BF-36634A789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22" y="4454143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85805A87-7CE9-5BD6-2100-88F3087AE646}"/>
              </a:ext>
            </a:extLst>
          </p:cNvPr>
          <p:cNvSpPr txBox="1"/>
          <p:nvPr/>
        </p:nvSpPr>
        <p:spPr>
          <a:xfrm>
            <a:off x="4498653" y="4837170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AFF595AA-07B7-1CDA-2EAD-B09E52966784}"/>
              </a:ext>
            </a:extLst>
          </p:cNvPr>
          <p:cNvSpPr txBox="1"/>
          <p:nvPr/>
        </p:nvSpPr>
        <p:spPr>
          <a:xfrm>
            <a:off x="5047457" y="4837170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C4FEC87F-6052-7895-223B-E277522B1C13}"/>
              </a:ext>
            </a:extLst>
          </p:cNvPr>
          <p:cNvSpPr txBox="1"/>
          <p:nvPr/>
        </p:nvSpPr>
        <p:spPr>
          <a:xfrm>
            <a:off x="5599736" y="4837170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31" name="그림 1030">
            <a:extLst>
              <a:ext uri="{FF2B5EF4-FFF2-40B4-BE49-F238E27FC236}">
                <a16:creationId xmlns:a16="http://schemas.microsoft.com/office/drawing/2014/main" id="{249D1225-CC5C-5FA7-CD05-4CFF639CB8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96466" y="4453363"/>
            <a:ext cx="629320" cy="356530"/>
          </a:xfrm>
          <a:prstGeom prst="rect">
            <a:avLst/>
          </a:prstGeom>
        </p:spPr>
      </p:pic>
      <p:pic>
        <p:nvPicPr>
          <p:cNvPr id="1032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2F662060-8A0E-FE9B-D789-52141DC0D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354" y="4505229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8" descr="Microsoft Azure - Wikipedia">
            <a:extLst>
              <a:ext uri="{FF2B5EF4-FFF2-40B4-BE49-F238E27FC236}">
                <a16:creationId xmlns:a16="http://schemas.microsoft.com/office/drawing/2014/main" id="{17CCC8FE-8636-FE48-62D8-641F3B47A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639" y="4447450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TextBox 1033">
            <a:extLst>
              <a:ext uri="{FF2B5EF4-FFF2-40B4-BE49-F238E27FC236}">
                <a16:creationId xmlns:a16="http://schemas.microsoft.com/office/drawing/2014/main" id="{FA42AA90-1BDB-E813-DD16-C6746324351D}"/>
              </a:ext>
            </a:extLst>
          </p:cNvPr>
          <p:cNvSpPr txBox="1"/>
          <p:nvPr/>
        </p:nvSpPr>
        <p:spPr>
          <a:xfrm>
            <a:off x="6403970" y="4830477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623AD45A-85BF-9F8D-D49E-537EEF3B05AF}"/>
              </a:ext>
            </a:extLst>
          </p:cNvPr>
          <p:cNvSpPr txBox="1"/>
          <p:nvPr/>
        </p:nvSpPr>
        <p:spPr>
          <a:xfrm>
            <a:off x="6952774" y="4830477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EF3333FE-ED08-A6B9-20B1-A2EFD674C730}"/>
              </a:ext>
            </a:extLst>
          </p:cNvPr>
          <p:cNvSpPr txBox="1"/>
          <p:nvPr/>
        </p:nvSpPr>
        <p:spPr>
          <a:xfrm>
            <a:off x="7505053" y="4830477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38" name="그림 1037">
            <a:extLst>
              <a:ext uri="{FF2B5EF4-FFF2-40B4-BE49-F238E27FC236}">
                <a16:creationId xmlns:a16="http://schemas.microsoft.com/office/drawing/2014/main" id="{64EA5F50-69ED-8A38-CB83-C5BB14100F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53667" y="4432804"/>
            <a:ext cx="629320" cy="356530"/>
          </a:xfrm>
          <a:prstGeom prst="rect">
            <a:avLst/>
          </a:prstGeom>
        </p:spPr>
      </p:pic>
      <p:pic>
        <p:nvPicPr>
          <p:cNvPr id="1039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2DC13E58-5041-4755-6C78-E10964FD3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555" y="4484670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8" descr="Microsoft Azure - Wikipedia">
            <a:extLst>
              <a:ext uri="{FF2B5EF4-FFF2-40B4-BE49-F238E27FC236}">
                <a16:creationId xmlns:a16="http://schemas.microsoft.com/office/drawing/2014/main" id="{C71DD096-CA63-F4AB-24CC-62A0449DF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40" y="4426891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Box 1040">
            <a:extLst>
              <a:ext uri="{FF2B5EF4-FFF2-40B4-BE49-F238E27FC236}">
                <a16:creationId xmlns:a16="http://schemas.microsoft.com/office/drawing/2014/main" id="{FA608B6E-747C-6F1F-D18C-4323AFE5F9C0}"/>
              </a:ext>
            </a:extLst>
          </p:cNvPr>
          <p:cNvSpPr txBox="1"/>
          <p:nvPr/>
        </p:nvSpPr>
        <p:spPr>
          <a:xfrm>
            <a:off x="10261171" y="4809918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3D9BA98E-3E80-170F-DE25-D45F37EB450D}"/>
              </a:ext>
            </a:extLst>
          </p:cNvPr>
          <p:cNvSpPr txBox="1"/>
          <p:nvPr/>
        </p:nvSpPr>
        <p:spPr>
          <a:xfrm>
            <a:off x="10809975" y="4809918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F9D514C4-BEA5-D438-3DED-EBA29F4C9149}"/>
              </a:ext>
            </a:extLst>
          </p:cNvPr>
          <p:cNvSpPr txBox="1"/>
          <p:nvPr/>
        </p:nvSpPr>
        <p:spPr>
          <a:xfrm>
            <a:off x="11362254" y="4809918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46" name="그림 1045">
            <a:extLst>
              <a:ext uri="{FF2B5EF4-FFF2-40B4-BE49-F238E27FC236}">
                <a16:creationId xmlns:a16="http://schemas.microsoft.com/office/drawing/2014/main" id="{276C68E5-05B4-24FF-E0DD-398890D856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7813" b="89063" l="5634" r="92958">
                        <a14:foregroundMark x1="9014" y1="41146" x2="9014" y2="41146"/>
                        <a14:foregroundMark x1="18873" y1="8333" x2="18873" y2="8333"/>
                        <a14:foregroundMark x1="24789" y1="25521" x2="24789" y2="25521"/>
                        <a14:foregroundMark x1="34930" y1="28125" x2="34930" y2="28125"/>
                        <a14:foregroundMark x1="51549" y1="26042" x2="51549" y2="26042"/>
                        <a14:foregroundMark x1="68169" y1="26042" x2="68169" y2="26042"/>
                        <a14:foregroundMark x1="83662" y1="27083" x2="83662" y2="27083"/>
                        <a14:foregroundMark x1="6761" y1="63542" x2="6761" y2="63542"/>
                        <a14:foregroundMark x1="92958" y1="63542" x2="92958" y2="63542"/>
                        <a14:foregroundMark x1="20282" y1="14063" x2="20282" y2="14063"/>
                        <a14:foregroundMark x1="20845" y1="13542" x2="20845" y2="13542"/>
                        <a14:foregroundMark x1="20845" y1="11458" x2="20845" y2="11458"/>
                        <a14:foregroundMark x1="19718" y1="15625" x2="19718" y2="15625"/>
                        <a14:foregroundMark x1="21690" y1="80208" x2="21690" y2="80208"/>
                        <a14:foregroundMark x1="21690" y1="77604" x2="21690" y2="77604"/>
                        <a14:foregroundMark x1="26761" y1="84375" x2="26761" y2="84375"/>
                        <a14:foregroundMark x1="29577" y1="84896" x2="29577" y2="84896"/>
                        <a14:foregroundMark x1="28169" y1="77604" x2="28169" y2="77604"/>
                        <a14:foregroundMark x1="33239" y1="85417" x2="33239" y2="85417"/>
                        <a14:foregroundMark x1="33239" y1="77604" x2="33239" y2="77604"/>
                        <a14:foregroundMark x1="35775" y1="77604" x2="35775" y2="77604"/>
                        <a14:foregroundMark x1="39155" y1="84375" x2="39155" y2="84375"/>
                        <a14:foregroundMark x1="39155" y1="77604" x2="39155" y2="77604"/>
                        <a14:foregroundMark x1="44507" y1="77604" x2="44507" y2="77604"/>
                        <a14:foregroundMark x1="50141" y1="77604" x2="50141" y2="77604"/>
                        <a14:foregroundMark x1="53803" y1="78125" x2="53803" y2="78125"/>
                        <a14:foregroundMark x1="52113" y1="85417" x2="52113" y2="85417"/>
                        <a14:foregroundMark x1="56056" y1="78125" x2="56056" y2="78125"/>
                        <a14:foregroundMark x1="59155" y1="84896" x2="59155" y2="84896"/>
                        <a14:foregroundMark x1="58873" y1="77604" x2="58873" y2="77604"/>
                        <a14:foregroundMark x1="63662" y1="77604" x2="63662" y2="77604"/>
                        <a14:foregroundMark x1="67042" y1="80208" x2="67042" y2="80208"/>
                        <a14:foregroundMark x1="64789" y1="85417" x2="64789" y2="85417"/>
                        <a14:foregroundMark x1="72676" y1="77604" x2="72676" y2="77604"/>
                        <a14:foregroundMark x1="72676" y1="81250" x2="72676" y2="81250"/>
                        <a14:foregroundMark x1="72958" y1="85417" x2="72958" y2="85417"/>
                        <a14:foregroundMark x1="75211" y1="77604" x2="75211" y2="77604"/>
                        <a14:foregroundMark x1="25070" y1="77604" x2="25070" y2="77604"/>
                        <a14:foregroundMark x1="30704" y1="77604" x2="30704" y2="77604"/>
                        <a14:foregroundMark x1="47606" y1="78125" x2="47606" y2="78125"/>
                        <a14:foregroundMark x1="48169" y1="84375" x2="48169" y2="84375"/>
                        <a14:foregroundMark x1="61127" y1="85417" x2="61127" y2="85417"/>
                        <a14:foregroundMark x1="76338" y1="81771" x2="76338" y2="81771"/>
                        <a14:foregroundMark x1="9296" y1="64063" x2="9296" y2="64063"/>
                        <a14:foregroundMark x1="10423" y1="63542" x2="10423" y2="63542"/>
                        <a14:foregroundMark x1="18310" y1="63542" x2="18310" y2="63542"/>
                        <a14:foregroundMark x1="24225" y1="63021" x2="24225" y2="63021"/>
                        <a14:foregroundMark x1="33239" y1="63021" x2="33239" y2="63021"/>
                        <a14:foregroundMark x1="43099" y1="63021" x2="43099" y2="63021"/>
                        <a14:foregroundMark x1="51831" y1="63542" x2="51831" y2="63542"/>
                        <a14:foregroundMark x1="61972" y1="63021" x2="61972" y2="63021"/>
                        <a14:foregroundMark x1="69014" y1="63542" x2="69014" y2="63542"/>
                        <a14:foregroundMark x1="76056" y1="63542" x2="76056" y2="63542"/>
                        <a14:foregroundMark x1="85070" y1="64063" x2="85070" y2="64063"/>
                        <a14:foregroundMark x1="90141" y1="63542" x2="90141" y2="63542"/>
                        <a14:foregroundMark x1="5634" y1="63021" x2="5634" y2="63021"/>
                        <a14:backgroundMark x1="46197" y1="79167" x2="46197" y2="79167"/>
                        <a14:backgroundMark x1="46479" y1="83854" x2="46479" y2="83854"/>
                        <a14:backgroundMark x1="76901" y1="79167" x2="76901" y2="7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04017" y="4940073"/>
            <a:ext cx="611092" cy="330506"/>
          </a:xfrm>
          <a:prstGeom prst="rect">
            <a:avLst/>
          </a:prstGeom>
        </p:spPr>
      </p:pic>
      <p:pic>
        <p:nvPicPr>
          <p:cNvPr id="1050" name="그림 1049">
            <a:extLst>
              <a:ext uri="{FF2B5EF4-FFF2-40B4-BE49-F238E27FC236}">
                <a16:creationId xmlns:a16="http://schemas.microsoft.com/office/drawing/2014/main" id="{23B0F2C7-EB6A-3ECF-11BE-AB30F4DEF6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023" b="89474" l="6494" r="89935">
                        <a14:foregroundMark x1="6494" y1="36090" x2="6494" y2="36090"/>
                        <a14:foregroundMark x1="22403" y1="37594" x2="22403" y2="37594"/>
                        <a14:foregroundMark x1="33766" y1="42105" x2="33766" y2="42105"/>
                        <a14:foregroundMark x1="33766" y1="30827" x2="33766" y2="30827"/>
                        <a14:foregroundMark x1="37338" y1="41353" x2="37338" y2="41353"/>
                        <a14:foregroundMark x1="44156" y1="40602" x2="44156" y2="40602"/>
                        <a14:foregroundMark x1="52597" y1="36090" x2="52597" y2="36090"/>
                        <a14:foregroundMark x1="59091" y1="43609" x2="59091" y2="43609"/>
                        <a14:foregroundMark x1="67532" y1="40602" x2="67532" y2="40602"/>
                        <a14:foregroundMark x1="79221" y1="41353" x2="79221" y2="41353"/>
                        <a14:foregroundMark x1="82792" y1="40602" x2="82792" y2="40602"/>
                        <a14:foregroundMark x1="87338" y1="42857" x2="87338" y2="42857"/>
                        <a14:foregroundMark x1="56494" y1="72180" x2="56494" y2="72180"/>
                        <a14:foregroundMark x1="60714" y1="72932" x2="60714" y2="72932"/>
                        <a14:foregroundMark x1="65260" y1="67669" x2="65260" y2="67669"/>
                        <a14:foregroundMark x1="68831" y1="67669" x2="68831" y2="67669"/>
                        <a14:foregroundMark x1="71104" y1="68421" x2="71104" y2="68421"/>
                        <a14:foregroundMark x1="75974" y1="68421" x2="75974" y2="68421"/>
                        <a14:foregroundMark x1="81494" y1="68421" x2="81494" y2="68421"/>
                        <a14:foregroundMark x1="86688" y1="68421" x2="86688" y2="68421"/>
                        <a14:foregroundMark x1="89935" y1="67669" x2="89935" y2="67669"/>
                        <a14:backgroundMark x1="57792" y1="70677" x2="57792" y2="70677"/>
                        <a14:backgroundMark x1="12013" y1="40602" x2="12013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356" y="4277735"/>
            <a:ext cx="860948" cy="371773"/>
          </a:xfrm>
          <a:prstGeom prst="rect">
            <a:avLst/>
          </a:prstGeom>
        </p:spPr>
      </p:pic>
      <p:sp>
        <p:nvSpPr>
          <p:cNvPr id="1051" name="TextBox 1050">
            <a:extLst>
              <a:ext uri="{FF2B5EF4-FFF2-40B4-BE49-F238E27FC236}">
                <a16:creationId xmlns:a16="http://schemas.microsoft.com/office/drawing/2014/main" id="{2249CB0F-1892-907E-E2D2-0943C1EA7C64}"/>
              </a:ext>
            </a:extLst>
          </p:cNvPr>
          <p:cNvSpPr txBox="1"/>
          <p:nvPr/>
        </p:nvSpPr>
        <p:spPr>
          <a:xfrm>
            <a:off x="8529458" y="4631429"/>
            <a:ext cx="7040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SIEMENS</a:t>
            </a:r>
            <a:endParaRPr lang="ko-KR" altLang="en-US" sz="1000" dirty="0"/>
          </a:p>
        </p:txBody>
      </p:sp>
      <p:pic>
        <p:nvPicPr>
          <p:cNvPr id="1052" name="Picture 12" descr="Dassault Systèmes | Seoul">
            <a:extLst>
              <a:ext uri="{FF2B5EF4-FFF2-40B4-BE49-F238E27FC236}">
                <a16:creationId xmlns:a16="http://schemas.microsoft.com/office/drawing/2014/main" id="{73D9BE14-6D2A-BD5A-0ADB-FE1FFDB18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64444" y1="20444" x2="64444" y2="20444"/>
                        <a14:foregroundMark x1="66222" y1="51111" x2="66222" y2="51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677" y="4250836"/>
            <a:ext cx="371773" cy="3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TextBox 1052">
            <a:extLst>
              <a:ext uri="{FF2B5EF4-FFF2-40B4-BE49-F238E27FC236}">
                <a16:creationId xmlns:a16="http://schemas.microsoft.com/office/drawing/2014/main" id="{5D52178F-44F0-8270-BCD3-EF9E8E14C6F5}"/>
              </a:ext>
            </a:extLst>
          </p:cNvPr>
          <p:cNvSpPr txBox="1"/>
          <p:nvPr/>
        </p:nvSpPr>
        <p:spPr>
          <a:xfrm>
            <a:off x="9392155" y="4631429"/>
            <a:ext cx="673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Dassault</a:t>
            </a:r>
            <a:endParaRPr lang="ko-KR" altLang="en-US" sz="1000" dirty="0"/>
          </a:p>
        </p:txBody>
      </p:sp>
      <p:pic>
        <p:nvPicPr>
          <p:cNvPr id="1054" name="Picture 14" descr="유니티 (게임 엔진) - 위키백과, 우리 모두의 백과사전">
            <a:extLst>
              <a:ext uri="{FF2B5EF4-FFF2-40B4-BE49-F238E27FC236}">
                <a16:creationId xmlns:a16="http://schemas.microsoft.com/office/drawing/2014/main" id="{2E2D1D25-867A-4702-6374-BEBADD111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2206" b="93382" l="1892" r="95676">
                        <a14:foregroundMark x1="6216" y1="19118" x2="6216" y2="19118"/>
                        <a14:foregroundMark x1="2432" y1="41912" x2="2432" y2="41912"/>
                        <a14:foregroundMark x1="12432" y1="8088" x2="12432" y2="8088"/>
                        <a14:foregroundMark x1="19189" y1="5147" x2="19189" y2="5147"/>
                        <a14:foregroundMark x1="14324" y1="3676" x2="14324" y2="3676"/>
                        <a14:foregroundMark x1="17838" y1="2206" x2="17838" y2="2206"/>
                        <a14:foregroundMark x1="43784" y1="44118" x2="43784" y2="44118"/>
                        <a14:foregroundMark x1="60541" y1="53676" x2="60541" y2="53676"/>
                        <a14:foregroundMark x1="74595" y1="46324" x2="74595" y2="46324"/>
                        <a14:foregroundMark x1="74865" y1="27206" x2="74865" y2="27206"/>
                        <a14:foregroundMark x1="81622" y1="38971" x2="81622" y2="38971"/>
                        <a14:foregroundMark x1="90811" y1="51471" x2="90811" y2="51471"/>
                        <a14:foregroundMark x1="95676" y1="53676" x2="95676" y2="53676"/>
                        <a14:foregroundMark x1="15135" y1="93382" x2="15135" y2="933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806" y="4914685"/>
            <a:ext cx="794684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그림 1055">
            <a:extLst>
              <a:ext uri="{FF2B5EF4-FFF2-40B4-BE49-F238E27FC236}">
                <a16:creationId xmlns:a16="http://schemas.microsoft.com/office/drawing/2014/main" id="{9FE706F7-4798-8066-8B6C-D0133A49612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24308" y="3490645"/>
            <a:ext cx="823718" cy="311076"/>
          </a:xfrm>
          <a:prstGeom prst="rect">
            <a:avLst/>
          </a:prstGeom>
        </p:spPr>
      </p:pic>
      <p:pic>
        <p:nvPicPr>
          <p:cNvPr id="1057" name="Picture 2" descr="Kubeflow V1.4 설치 및 초기 설정(User 추가, CORS, dex DB 분리)">
            <a:extLst>
              <a:ext uri="{FF2B5EF4-FFF2-40B4-BE49-F238E27FC236}">
                <a16:creationId xmlns:a16="http://schemas.microsoft.com/office/drawing/2014/main" id="{F3E564C0-AFA7-765F-0B96-9ABFC548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28000" y1="32444" x2="36444" y2="20444"/>
                        <a14:foregroundMark x1="47111" y1="22667" x2="49778" y2="21333"/>
                        <a14:foregroundMark x1="34667" y1="40000" x2="32889" y2="44889"/>
                        <a14:foregroundMark x1="48444" y1="59111" x2="49333" y2="60444"/>
                        <a14:foregroundMark x1="65333" y1="41778" x2="65778" y2="41333"/>
                        <a14:foregroundMark x1="12889" y1="80889" x2="12889" y2="80889"/>
                        <a14:foregroundMark x1="24444" y1="82667" x2="24444" y2="82667"/>
                        <a14:foregroundMark x1="35556" y1="80444" x2="35556" y2="80444"/>
                        <a14:foregroundMark x1="45333" y1="82667" x2="45333" y2="82667"/>
                        <a14:foregroundMark x1="55556" y1="83111" x2="55556" y2="83111"/>
                        <a14:foregroundMark x1="56889" y1="78667" x2="56889" y2="78667"/>
                        <a14:foregroundMark x1="56000" y1="78222" x2="56000" y2="78222"/>
                        <a14:foregroundMark x1="62667" y1="84000" x2="62667" y2="84000"/>
                        <a14:foregroundMark x1="72889" y1="79111" x2="72889" y2="79111"/>
                        <a14:foregroundMark x1="74222" y1="81778" x2="74222" y2="81778"/>
                        <a14:foregroundMark x1="79556" y1="83111" x2="79556" y2="83111"/>
                        <a14:foregroundMark x1="83556" y1="80444" x2="83556" y2="80444"/>
                        <a14:foregroundMark x1="86222" y1="84889" x2="86222" y2="84889"/>
                        <a14:foregroundMark x1="65333" y1="44889" x2="62222" y2="52000"/>
                        <a14:foregroundMark x1="48000" y1="59111" x2="53333" y2="61778"/>
                        <a14:foregroundMark x1="32000" y1="42222" x2="33333" y2="41778"/>
                        <a14:foregroundMark x1="32000" y1="24444" x2="32000" y2="24444"/>
                        <a14:foregroundMark x1="52000" y1="58667" x2="52000" y2="58667"/>
                        <a14:foregroundMark x1="62667" y1="80889" x2="62667" y2="80889"/>
                        <a14:foregroundMark x1="62222" y1="75111" x2="62222" y2="75111"/>
                        <a14:foregroundMark x1="63111" y1="77778" x2="63111" y2="77778"/>
                        <a14:foregroundMark x1="62667" y1="79556" x2="62667" y2="80000"/>
                        <a14:foregroundMark x1="73778" y1="85333" x2="73778" y2="85333"/>
                        <a14:foregroundMark x1="67556" y1="81333" x2="67556" y2="81333"/>
                        <a14:backgroundMark x1="48444" y1="80444" x2="48444" y2="80444"/>
                        <a14:backgroundMark x1="73778" y1="78222" x2="73778" y2="78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53" y="3321216"/>
            <a:ext cx="649935" cy="64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그림 1058">
            <a:extLst>
              <a:ext uri="{FF2B5EF4-FFF2-40B4-BE49-F238E27FC236}">
                <a16:creationId xmlns:a16="http://schemas.microsoft.com/office/drawing/2014/main" id="{5E68659D-2E73-CD2E-576D-BEE5DD7203C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66955" y="3490645"/>
            <a:ext cx="823718" cy="311076"/>
          </a:xfrm>
          <a:prstGeom prst="rect">
            <a:avLst/>
          </a:prstGeom>
        </p:spPr>
      </p:pic>
      <p:pic>
        <p:nvPicPr>
          <p:cNvPr id="1060" name="그림 1059">
            <a:extLst>
              <a:ext uri="{FF2B5EF4-FFF2-40B4-BE49-F238E27FC236}">
                <a16:creationId xmlns:a16="http://schemas.microsoft.com/office/drawing/2014/main" id="{604539F2-4268-4DE6-97E0-013A7593105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9091" b="89443" l="7098" r="89770">
                        <a14:foregroundMark x1="43841" y1="13783" x2="53862" y2="9384"/>
                        <a14:foregroundMark x1="49269" y1="44575" x2="51566" y2="53372"/>
                        <a14:foregroundMark x1="58873" y1="42522" x2="60334" y2="43695"/>
                        <a14:foregroundMark x1="14614" y1="73607" x2="15240" y2="84751"/>
                        <a14:foregroundMark x1="28810" y1="80352" x2="28392" y2="78299"/>
                        <a14:foregroundMark x1="35491" y1="80645" x2="35908" y2="87390"/>
                        <a14:foregroundMark x1="49478" y1="76540" x2="49478" y2="84457"/>
                        <a14:foregroundMark x1="62422" y1="69501" x2="62422" y2="69501"/>
                        <a14:foregroundMark x1="70355" y1="80352" x2="70981" y2="87683"/>
                        <a14:foregroundMark x1="83716" y1="80059" x2="89770" y2="83871"/>
                        <a14:foregroundMark x1="7098" y1="86217" x2="7098" y2="86217"/>
                        <a14:foregroundMark x1="7098" y1="86804" x2="7098" y2="86804"/>
                        <a14:foregroundMark x1="7098" y1="86217" x2="7098" y2="862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27031" y="3461507"/>
            <a:ext cx="644079" cy="458520"/>
          </a:xfrm>
          <a:prstGeom prst="rect">
            <a:avLst/>
          </a:prstGeom>
        </p:spPr>
      </p:pic>
      <p:pic>
        <p:nvPicPr>
          <p:cNvPr id="1061" name="그림 1060">
            <a:extLst>
              <a:ext uri="{FF2B5EF4-FFF2-40B4-BE49-F238E27FC236}">
                <a16:creationId xmlns:a16="http://schemas.microsoft.com/office/drawing/2014/main" id="{2A3F6D86-667D-6975-0C22-5ED534A0EF6E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7175" b="94170" l="7246" r="90000">
                        <a14:foregroundMark x1="22029" y1="31839" x2="24058" y2="21300"/>
                        <a14:foregroundMark x1="34638" y1="11211" x2="43188" y2="10314"/>
                        <a14:foregroundMark x1="54783" y1="19731" x2="57681" y2="35874"/>
                        <a14:foregroundMark x1="57101" y1="45964" x2="51159" y2="57399"/>
                        <a14:foregroundMark x1="22319" y1="41256" x2="24783" y2="51794"/>
                        <a14:foregroundMark x1="24783" y1="51794" x2="31014" y2="59641"/>
                        <a14:foregroundMark x1="31014" y1="59641" x2="31304" y2="59641"/>
                        <a14:foregroundMark x1="32319" y1="50000" x2="27536" y2="47085"/>
                        <a14:foregroundMark x1="24928" y1="20628" x2="29275" y2="9193"/>
                        <a14:foregroundMark x1="29275" y1="9193" x2="39565" y2="7175"/>
                        <a14:foregroundMark x1="39565" y1="7175" x2="49275" y2="14126"/>
                        <a14:foregroundMark x1="50816" y1="16143" x2="54928" y2="21525"/>
                        <a14:foregroundMark x1="49275" y1="14126" x2="50816" y2="16143"/>
                        <a14:foregroundMark x1="57246" y1="33632" x2="53913" y2="49776"/>
                        <a14:foregroundMark x1="53913" y1="49776" x2="53913" y2="50224"/>
                        <a14:foregroundMark x1="9420" y1="73991" x2="7826" y2="79148"/>
                        <a14:foregroundMark x1="17101" y1="89686" x2="17101" y2="90135"/>
                        <a14:foregroundMark x1="17101" y1="89238" x2="17101" y2="89686"/>
                        <a14:foregroundMark x1="17101" y1="89013" x2="17101" y2="89238"/>
                        <a14:foregroundMark x1="17101" y1="86547" x2="17101" y2="86771"/>
                        <a14:foregroundMark x1="17101" y1="85874" x2="17101" y2="86547"/>
                        <a14:foregroundMark x1="17101" y1="85650" x2="17101" y2="85874"/>
                        <a14:foregroundMark x1="17101" y1="84305" x2="17101" y2="85650"/>
                        <a14:foregroundMark x1="22899" y1="82960" x2="23913" y2="91480"/>
                        <a14:foregroundMark x1="30725" y1="78475" x2="30725" y2="87668"/>
                        <a14:foregroundMark x1="38551" y1="82063" x2="39130" y2="89910"/>
                        <a14:foregroundMark x1="46087" y1="80269" x2="46377" y2="85202"/>
                        <a14:foregroundMark x1="39130" y1="82511" x2="46667" y2="82511"/>
                        <a14:foregroundMark x1="51014" y1="84305" x2="51884" y2="92825"/>
                        <a14:foregroundMark x1="58841" y1="83632" x2="58841" y2="91928"/>
                        <a14:foregroundMark x1="64203" y1="80717" x2="64493" y2="90583"/>
                        <a14:foregroundMark x1="70435" y1="82063" x2="71884" y2="87892"/>
                        <a14:foregroundMark x1="37536" y1="74439" x2="37681" y2="84305"/>
                        <a14:foregroundMark x1="29855" y1="88565" x2="32609" y2="94170"/>
                        <a14:foregroundMark x1="22899" y1="73094" x2="24203" y2="73094"/>
                        <a14:foregroundMark x1="16377" y1="71525" x2="8986" y2="73767"/>
                        <a14:foregroundMark x1="8986" y1="73767" x2="8261" y2="87668"/>
                        <a14:foregroundMark x1="12255" y1="90583" x2="15942" y2="93274"/>
                        <a14:foregroundMark x1="8261" y1="87668" x2="12255" y2="90583"/>
                        <a14:foregroundMark x1="14933" y1="85650" x2="14638" y2="83408"/>
                        <a14:foregroundMark x1="14963" y1="85874" x2="14933" y2="85650"/>
                        <a14:foregroundMark x1="15052" y1="86547" x2="14963" y2="85874"/>
                        <a14:foregroundMark x1="15082" y1="86771" x2="15052" y2="86547"/>
                        <a14:foregroundMark x1="15408" y1="89238" x2="15378" y2="89013"/>
                        <a14:foregroundMark x1="15467" y1="89686" x2="15408" y2="89238"/>
                        <a14:foregroundMark x1="15527" y1="90135" x2="15467" y2="89686"/>
                        <a14:foregroundMark x1="15586" y1="90583" x2="15527" y2="90135"/>
                        <a14:foregroundMark x1="15942" y1="93274" x2="15586" y2="90583"/>
                        <a14:backgroundMark x1="68986" y1="21525" x2="72609" y2="48206"/>
                        <a14:backgroundMark x1="72609" y1="48206" x2="72464" y2="49103"/>
                        <a14:backgroundMark x1="40580" y1="70404" x2="38261" y2="32735"/>
                        <a14:backgroundMark x1="38261" y1="32735" x2="40725" y2="28924"/>
                        <a14:backgroundMark x1="50435" y1="16143" x2="50435" y2="16143"/>
                        <a14:backgroundMark x1="13333" y1="87444" x2="13333" y2="87444"/>
                        <a14:backgroundMark x1="14203" y1="89686" x2="14203" y2="89686"/>
                        <a14:backgroundMark x1="15362" y1="88117" x2="15362" y2="88117"/>
                        <a14:backgroundMark x1="15072" y1="86771" x2="15072" y2="86771"/>
                        <a14:backgroundMark x1="15072" y1="86771" x2="15072" y2="89013"/>
                        <a14:backgroundMark x1="15072" y1="86547" x2="15072" y2="86547"/>
                        <a14:backgroundMark x1="15072" y1="85874" x2="15072" y2="85874"/>
                        <a14:backgroundMark x1="15507" y1="89686" x2="15507" y2="89686"/>
                        <a14:backgroundMark x1="12174" y1="90583" x2="12174" y2="90583"/>
                        <a14:backgroundMark x1="15652" y1="90583" x2="15652" y2="90583"/>
                        <a14:backgroundMark x1="15362" y1="89686" x2="15362" y2="89686"/>
                        <a14:backgroundMark x1="15217" y1="86771" x2="15217" y2="86771"/>
                        <a14:backgroundMark x1="15362" y1="88789" x2="15362" y2="88789"/>
                        <a14:backgroundMark x1="15362" y1="90135" x2="15362" y2="90135"/>
                        <a14:backgroundMark x1="15217" y1="89238" x2="15217" y2="89238"/>
                        <a14:backgroundMark x1="15362" y1="89013" x2="15362" y2="89013"/>
                        <a14:backgroundMark x1="14928" y1="85650" x2="14928" y2="856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77749" y="3461507"/>
            <a:ext cx="644079" cy="416318"/>
          </a:xfrm>
          <a:prstGeom prst="rect">
            <a:avLst/>
          </a:prstGeom>
        </p:spPr>
      </p:pic>
      <p:pic>
        <p:nvPicPr>
          <p:cNvPr id="1062" name="Picture 8" descr="Argo CD 개념 및 설치">
            <a:extLst>
              <a:ext uri="{FF2B5EF4-FFF2-40B4-BE49-F238E27FC236}">
                <a16:creationId xmlns:a16="http://schemas.microsoft.com/office/drawing/2014/main" id="{6C7CD936-CE8E-ECD1-E5C8-EECEFC05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8439" b="89873" l="9916" r="89873">
                        <a14:foregroundMark x1="43038" y1="11392" x2="53586" y2="8439"/>
                        <a14:foregroundMark x1="53586" y1="8439" x2="56329" y2="9916"/>
                        <a14:foregroundMark x1="23418" y1="76160" x2="23207" y2="77848"/>
                        <a14:foregroundMark x1="25949" y1="73207" x2="26766" y2="73752"/>
                        <a14:foregroundMark x1="34810" y1="79114" x2="35232" y2="83333"/>
                        <a14:foregroundMark x1="41257" y1="77848" x2="39030" y2="81857"/>
                        <a14:foregroundMark x1="41605" y1="77222" x2="41257" y2="77848"/>
                        <a14:foregroundMark x1="42312" y1="75949" x2="42202" y2="76147"/>
                        <a14:foregroundMark x1="42429" y1="75738" x2="42312" y2="75949"/>
                        <a14:foregroundMark x1="42664" y1="75316" x2="42429" y2="75738"/>
                        <a14:foregroundMark x1="42781" y1="75105" x2="42664" y2="75316"/>
                        <a14:foregroundMark x1="44304" y1="72363" x2="42781" y2="75105"/>
                        <a14:foregroundMark x1="39030" y1="81857" x2="39451" y2="82700"/>
                        <a14:foregroundMark x1="51688" y1="72785" x2="48734" y2="79958"/>
                        <a14:foregroundMark x1="66456" y1="73840" x2="64979" y2="80802"/>
                        <a14:foregroundMark x1="38397" y1="63291" x2="38397" y2="63291"/>
                        <a14:foregroundMark x1="41561" y1="64768" x2="41561" y2="64768"/>
                        <a14:foregroundMark x1="62236" y1="63502" x2="62236" y2="63502"/>
                        <a14:foregroundMark x1="42827" y1="36920" x2="57595" y2="35654"/>
                        <a14:foregroundMark x1="57595" y1="35654" x2="56962" y2="36076"/>
                        <a14:foregroundMark x1="57806" y1="38397" x2="59283" y2="32068"/>
                        <a14:foregroundMark x1="46414" y1="36076" x2="47257" y2="32911"/>
                        <a14:backgroundMark x1="30169" y1="79747" x2="30169" y2="79747"/>
                        <a14:backgroundMark x1="30591" y1="76793" x2="30591" y2="76793"/>
                        <a14:backgroundMark x1="30169" y1="76160" x2="31857" y2="78270"/>
                        <a14:backgroundMark x1="30380" y1="76793" x2="29114" y2="75738"/>
                        <a14:backgroundMark x1="29114" y1="75316" x2="28059" y2="75527"/>
                        <a14:backgroundMark x1="30169" y1="75738" x2="30169" y2="76371"/>
                        <a14:backgroundMark x1="32068" y1="78270" x2="32700" y2="79958"/>
                        <a14:backgroundMark x1="32700" y1="78270" x2="32700" y2="78270"/>
                        <a14:backgroundMark x1="32278" y1="78270" x2="32068" y2="78059"/>
                        <a14:backgroundMark x1="42616" y1="76371" x2="41983" y2="77426"/>
                        <a14:backgroundMark x1="42827" y1="75738" x2="42827" y2="75738"/>
                        <a14:backgroundMark x1="42827" y1="75738" x2="42827" y2="75738"/>
                        <a14:backgroundMark x1="43249" y1="62869" x2="43249" y2="62869"/>
                        <a14:backgroundMark x1="41139" y1="64135" x2="41139" y2="64135"/>
                        <a14:backgroundMark x1="45992" y1="65190" x2="45992" y2="65190"/>
                        <a14:backgroundMark x1="46835" y1="64346" x2="46835" y2="64346"/>
                        <a14:backgroundMark x1="46624" y1="63502" x2="46624" y2="63502"/>
                        <a14:backgroundMark x1="46414" y1="62447" x2="46414" y2="62447"/>
                        <a14:backgroundMark x1="46624" y1="61603" x2="46624" y2="61603"/>
                        <a14:backgroundMark x1="46624" y1="60338" x2="46624" y2="60338"/>
                        <a14:backgroundMark x1="46624" y1="59072" x2="46624" y2="59072"/>
                        <a14:backgroundMark x1="46624" y1="57806" x2="46624" y2="57806"/>
                        <a14:backgroundMark x1="43671" y1="62447" x2="43671" y2="62447"/>
                        <a14:backgroundMark x1="43882" y1="61603" x2="43882" y2="61603"/>
                        <a14:backgroundMark x1="43882" y1="60759" x2="43882" y2="60759"/>
                        <a14:backgroundMark x1="43882" y1="59916" x2="43882" y2="59916"/>
                        <a14:backgroundMark x1="43882" y1="59072" x2="43882" y2="59072"/>
                        <a14:backgroundMark x1="43882" y1="58017" x2="43882" y2="58017"/>
                        <a14:backgroundMark x1="44093" y1="57173" x2="44093" y2="57173"/>
                        <a14:backgroundMark x1="50211" y1="62236" x2="50211" y2="62236"/>
                        <a14:backgroundMark x1="50000" y1="61603" x2="50000" y2="61603"/>
                        <a14:backgroundMark x1="56540" y1="65823" x2="56540" y2="65823"/>
                        <a14:backgroundMark x1="53376" y1="60549" x2="53376" y2="60549"/>
                        <a14:backgroundMark x1="58861" y1="64135" x2="58861" y2="64135"/>
                        <a14:backgroundMark x1="56118" y1="60127" x2="56118" y2="60127"/>
                        <a14:backgroundMark x1="56329" y1="58439" x2="56329" y2="58439"/>
                        <a14:backgroundMark x1="32700" y1="77848" x2="32911" y2="78270"/>
                        <a14:backgroundMark x1="43249" y1="75105" x2="43249" y2="75105"/>
                        <a14:backgroundMark x1="42827" y1="75316" x2="42827" y2="75316"/>
                        <a14:backgroundMark x1="42405" y1="75949" x2="42405" y2="75949"/>
                        <a14:backgroundMark x1="42194" y1="76371" x2="42194" y2="76371"/>
                        <a14:backgroundMark x1="41772" y1="77848" x2="41772" y2="77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468" y="3410285"/>
            <a:ext cx="502275" cy="50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4" name="TextBox 1063">
            <a:extLst>
              <a:ext uri="{FF2B5EF4-FFF2-40B4-BE49-F238E27FC236}">
                <a16:creationId xmlns:a16="http://schemas.microsoft.com/office/drawing/2014/main" id="{2572F382-CAE1-2945-1B10-396CC1ACEF43}"/>
              </a:ext>
            </a:extLst>
          </p:cNvPr>
          <p:cNvSpPr txBox="1"/>
          <p:nvPr/>
        </p:nvSpPr>
        <p:spPr>
          <a:xfrm>
            <a:off x="4431562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0049895A-4A68-4EFA-8E87-F3A78B147F2D}"/>
              </a:ext>
            </a:extLst>
          </p:cNvPr>
          <p:cNvSpPr txBox="1"/>
          <p:nvPr/>
        </p:nvSpPr>
        <p:spPr>
          <a:xfrm>
            <a:off x="2546480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D729B0E3-40AF-83B8-1C38-ECBEBB9526A8}"/>
              </a:ext>
            </a:extLst>
          </p:cNvPr>
          <p:cNvGrpSpPr/>
          <p:nvPr/>
        </p:nvGrpSpPr>
        <p:grpSpPr>
          <a:xfrm>
            <a:off x="5362399" y="1326436"/>
            <a:ext cx="976022" cy="627305"/>
            <a:chOff x="5164117" y="1103104"/>
            <a:chExt cx="976022" cy="627305"/>
          </a:xfrm>
        </p:grpSpPr>
        <p:pic>
          <p:nvPicPr>
            <p:cNvPr id="1066" name="Picture 16" descr="Visual Studio - 나무위키">
              <a:extLst>
                <a:ext uri="{FF2B5EF4-FFF2-40B4-BE49-F238E27FC236}">
                  <a16:creationId xmlns:a16="http://schemas.microsoft.com/office/drawing/2014/main" id="{4F4AEB34-22FD-DB9C-8F24-2833BE1E04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5D628F5D-F27C-5180-27C0-E321625785A9}"/>
                </a:ext>
              </a:extLst>
            </p:cNvPr>
            <p:cNvSpPr txBox="1"/>
            <p:nvPr/>
          </p:nvSpPr>
          <p:spPr>
            <a:xfrm>
              <a:off x="5164117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89F8A5E-2032-46EB-D920-D6AC7BFA0BD1}"/>
              </a:ext>
            </a:extLst>
          </p:cNvPr>
          <p:cNvGrpSpPr/>
          <p:nvPr/>
        </p:nvGrpSpPr>
        <p:grpSpPr>
          <a:xfrm>
            <a:off x="2810232" y="1286849"/>
            <a:ext cx="608427" cy="681174"/>
            <a:chOff x="3522103" y="1067030"/>
            <a:chExt cx="608427" cy="681174"/>
          </a:xfrm>
        </p:grpSpPr>
        <p:pic>
          <p:nvPicPr>
            <p:cNvPr id="1069" name="Picture 18" descr="Microsoft Excel (PC 또는 Mac) 구입 | Excel 단독 또는 Microsoft 365 포함 비용">
              <a:extLst>
                <a:ext uri="{FF2B5EF4-FFF2-40B4-BE49-F238E27FC236}">
                  <a16:creationId xmlns:a16="http://schemas.microsoft.com/office/drawing/2014/main" id="{C7D664D6-0500-72C7-0A9B-661121F69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9404" y="1067030"/>
              <a:ext cx="533827" cy="53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1" name="TextBox 1070">
              <a:extLst>
                <a:ext uri="{FF2B5EF4-FFF2-40B4-BE49-F238E27FC236}">
                  <a16:creationId xmlns:a16="http://schemas.microsoft.com/office/drawing/2014/main" id="{EAFA1E71-0DE1-72D7-8074-B95BDDE99F26}"/>
                </a:ext>
              </a:extLst>
            </p:cNvPr>
            <p:cNvSpPr txBox="1"/>
            <p:nvPr/>
          </p:nvSpPr>
          <p:spPr>
            <a:xfrm>
              <a:off x="3522103" y="1501983"/>
              <a:ext cx="60842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dirty="0"/>
                <a:t>excel </a:t>
              </a:r>
              <a:endParaRPr lang="ko-KR" altLang="en-US" sz="1000" dirty="0"/>
            </a:p>
          </p:txBody>
        </p:sp>
      </p:grp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3</a:t>
            </a:r>
            <a:r>
              <a:rPr lang="ko-KR" altLang="en-US" sz="1200" b="1" dirty="0"/>
              <a:t>분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A562D0BD-CEE0-484E-6FB5-5D80C08599F7}"/>
              </a:ext>
            </a:extLst>
          </p:cNvPr>
          <p:cNvGrpSpPr/>
          <p:nvPr/>
        </p:nvGrpSpPr>
        <p:grpSpPr>
          <a:xfrm>
            <a:off x="4568781" y="1361584"/>
            <a:ext cx="661688" cy="584382"/>
            <a:chOff x="5185306" y="1762598"/>
            <a:chExt cx="739596" cy="653187"/>
          </a:xfrm>
        </p:grpSpPr>
        <p:sp>
          <p:nvSpPr>
            <p:cNvPr id="1048" name="TextBox 1047">
              <a:extLst>
                <a:ext uri="{FF2B5EF4-FFF2-40B4-BE49-F238E27FC236}">
                  <a16:creationId xmlns:a16="http://schemas.microsoft.com/office/drawing/2014/main" id="{3E7DE752-4A24-A593-A546-926C51137632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49" name="Picture 2">
              <a:extLst>
                <a:ext uri="{FF2B5EF4-FFF2-40B4-BE49-F238E27FC236}">
                  <a16:creationId xmlns:a16="http://schemas.microsoft.com/office/drawing/2014/main" id="{6CEF69BE-DE89-AA1A-1A41-1BDE63F0F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5" name="TextBox 1054">
            <a:extLst>
              <a:ext uri="{FF2B5EF4-FFF2-40B4-BE49-F238E27FC236}">
                <a16:creationId xmlns:a16="http://schemas.microsoft.com/office/drawing/2014/main" id="{7D39B3F5-E2F0-62AD-052D-36EEC7A4C7BC}"/>
              </a:ext>
            </a:extLst>
          </p:cNvPr>
          <p:cNvSpPr txBox="1"/>
          <p:nvPr/>
        </p:nvSpPr>
        <p:spPr>
          <a:xfrm>
            <a:off x="6335702" y="109546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058" name="그룹 1057">
            <a:extLst>
              <a:ext uri="{FF2B5EF4-FFF2-40B4-BE49-F238E27FC236}">
                <a16:creationId xmlns:a16="http://schemas.microsoft.com/office/drawing/2014/main" id="{B16BCCDB-A7DC-F8ED-62E9-C0AC10AFABA7}"/>
              </a:ext>
            </a:extLst>
          </p:cNvPr>
          <p:cNvGrpSpPr/>
          <p:nvPr/>
        </p:nvGrpSpPr>
        <p:grpSpPr>
          <a:xfrm>
            <a:off x="7233797" y="1334063"/>
            <a:ext cx="976022" cy="627305"/>
            <a:chOff x="5108515" y="1103104"/>
            <a:chExt cx="976022" cy="627305"/>
          </a:xfrm>
        </p:grpSpPr>
        <p:pic>
          <p:nvPicPr>
            <p:cNvPr id="1067" name="Picture 16" descr="Visual Studio - 나무위키">
              <a:extLst>
                <a:ext uri="{FF2B5EF4-FFF2-40B4-BE49-F238E27FC236}">
                  <a16:creationId xmlns:a16="http://schemas.microsoft.com/office/drawing/2014/main" id="{35687801-1A24-808F-CFDF-861FB42911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0" name="TextBox 1069">
              <a:extLst>
                <a:ext uri="{FF2B5EF4-FFF2-40B4-BE49-F238E27FC236}">
                  <a16:creationId xmlns:a16="http://schemas.microsoft.com/office/drawing/2014/main" id="{1752A0FC-14CA-98AE-CF9D-03DEA1705A81}"/>
                </a:ext>
              </a:extLst>
            </p:cNvPr>
            <p:cNvSpPr txBox="1"/>
            <p:nvPr/>
          </p:nvSpPr>
          <p:spPr>
            <a:xfrm>
              <a:off x="5108515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072" name="그룹 1071">
            <a:extLst>
              <a:ext uri="{FF2B5EF4-FFF2-40B4-BE49-F238E27FC236}">
                <a16:creationId xmlns:a16="http://schemas.microsoft.com/office/drawing/2014/main" id="{C00E5E7D-1E59-27AE-024C-943C4E5F059C}"/>
              </a:ext>
            </a:extLst>
          </p:cNvPr>
          <p:cNvGrpSpPr/>
          <p:nvPr/>
        </p:nvGrpSpPr>
        <p:grpSpPr>
          <a:xfrm>
            <a:off x="6495781" y="1369211"/>
            <a:ext cx="661688" cy="584382"/>
            <a:chOff x="5185306" y="1762598"/>
            <a:chExt cx="739596" cy="653187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A07FCC0C-4F40-DF29-A2F1-DA567F310B06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74" name="Picture 2">
              <a:extLst>
                <a:ext uri="{FF2B5EF4-FFF2-40B4-BE49-F238E27FC236}">
                  <a16:creationId xmlns:a16="http://schemas.microsoft.com/office/drawing/2014/main" id="{403BDB7F-D995-9F12-E788-8A4586E8C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9" name="TextBox 1078">
            <a:extLst>
              <a:ext uri="{FF2B5EF4-FFF2-40B4-BE49-F238E27FC236}">
                <a16:creationId xmlns:a16="http://schemas.microsoft.com/office/drawing/2014/main" id="{0C126E78-E655-0E91-86B1-A0EFDF021F29}"/>
              </a:ext>
            </a:extLst>
          </p:cNvPr>
          <p:cNvSpPr txBox="1"/>
          <p:nvPr/>
        </p:nvSpPr>
        <p:spPr>
          <a:xfrm>
            <a:off x="2604998" y="226634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0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110C3428-9CEC-57B5-7CA2-CC45DFC18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489" y="2434481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1" name="TextBox 1080">
            <a:extLst>
              <a:ext uri="{FF2B5EF4-FFF2-40B4-BE49-F238E27FC236}">
                <a16:creationId xmlns:a16="http://schemas.microsoft.com/office/drawing/2014/main" id="{D05BF315-DAEB-E2AE-A177-03D696DF36F9}"/>
              </a:ext>
            </a:extLst>
          </p:cNvPr>
          <p:cNvSpPr txBox="1"/>
          <p:nvPr/>
        </p:nvSpPr>
        <p:spPr>
          <a:xfrm>
            <a:off x="4558419" y="2245939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2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22B0EB5-22D8-EB8D-CF1D-88835BAF4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10" y="2414074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3" name="TextBox 1082">
            <a:extLst>
              <a:ext uri="{FF2B5EF4-FFF2-40B4-BE49-F238E27FC236}">
                <a16:creationId xmlns:a16="http://schemas.microsoft.com/office/drawing/2014/main" id="{C25DC06C-BDF4-0E20-8844-A370B8937FAD}"/>
              </a:ext>
            </a:extLst>
          </p:cNvPr>
          <p:cNvSpPr txBox="1"/>
          <p:nvPr/>
        </p:nvSpPr>
        <p:spPr>
          <a:xfrm>
            <a:off x="6504839" y="2244170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4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EAAC4517-EB90-1C6D-FAB8-4166367E1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30" y="2412305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" name="TextBox 1084">
            <a:extLst>
              <a:ext uri="{FF2B5EF4-FFF2-40B4-BE49-F238E27FC236}">
                <a16:creationId xmlns:a16="http://schemas.microsoft.com/office/drawing/2014/main" id="{9F2E010C-0D1F-617D-2282-8E1BA9DA542D}"/>
              </a:ext>
            </a:extLst>
          </p:cNvPr>
          <p:cNvSpPr txBox="1"/>
          <p:nvPr/>
        </p:nvSpPr>
        <p:spPr>
          <a:xfrm>
            <a:off x="8452307" y="2244170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6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FD2B0A3C-7A93-D9D6-BA6D-17F0B26A8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798" y="2412305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7" name="TextBox 1086">
            <a:extLst>
              <a:ext uri="{FF2B5EF4-FFF2-40B4-BE49-F238E27FC236}">
                <a16:creationId xmlns:a16="http://schemas.microsoft.com/office/drawing/2014/main" id="{2C5DC486-4A78-E09E-5E66-A7041276D771}"/>
              </a:ext>
            </a:extLst>
          </p:cNvPr>
          <p:cNvSpPr txBox="1"/>
          <p:nvPr/>
        </p:nvSpPr>
        <p:spPr>
          <a:xfrm>
            <a:off x="10348258" y="2274463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8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460E0274-5C39-D388-B088-5ED26C805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749" y="2442598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4" descr="Icon-Simulink – Nutaq Technologies">
            <a:extLst>
              <a:ext uri="{FF2B5EF4-FFF2-40B4-BE49-F238E27FC236}">
                <a16:creationId xmlns:a16="http://schemas.microsoft.com/office/drawing/2014/main" id="{465F3D37-B5BC-B647-34C8-F91D2527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792" y="1257569"/>
            <a:ext cx="655675" cy="6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" name="TextBox 1089">
            <a:extLst>
              <a:ext uri="{FF2B5EF4-FFF2-40B4-BE49-F238E27FC236}">
                <a16:creationId xmlns:a16="http://schemas.microsoft.com/office/drawing/2014/main" id="{9F9786F2-8004-C2F0-DF29-9D2255919D99}"/>
              </a:ext>
            </a:extLst>
          </p:cNvPr>
          <p:cNvSpPr txBox="1"/>
          <p:nvPr/>
        </p:nvSpPr>
        <p:spPr>
          <a:xfrm>
            <a:off x="8349659" y="109577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1636EFE0-B74D-0F52-2ED5-450D42B3BF98}"/>
              </a:ext>
            </a:extLst>
          </p:cNvPr>
          <p:cNvSpPr txBox="1"/>
          <p:nvPr/>
        </p:nvSpPr>
        <p:spPr>
          <a:xfrm>
            <a:off x="10306431" y="1113341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pic>
        <p:nvPicPr>
          <p:cNvPr id="1095" name="Picture 6" descr="Python 수직 로고 - 소셜 미디어 및 로고 아이콘">
            <a:extLst>
              <a:ext uri="{FF2B5EF4-FFF2-40B4-BE49-F238E27FC236}">
                <a16:creationId xmlns:a16="http://schemas.microsoft.com/office/drawing/2014/main" id="{395CB2F4-6F8D-FAA6-757D-BC30445E1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486" y="1349841"/>
            <a:ext cx="476580" cy="53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689345" y="542731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779114" y="567348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681543" y="546180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631912" y="545926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grpSp>
        <p:nvGrpSpPr>
          <p:cNvPr id="1111" name="그룹 1110">
            <a:extLst>
              <a:ext uri="{FF2B5EF4-FFF2-40B4-BE49-F238E27FC236}">
                <a16:creationId xmlns:a16="http://schemas.microsoft.com/office/drawing/2014/main" id="{4A883DD2-57B2-5693-66CA-B576C37695F2}"/>
              </a:ext>
            </a:extLst>
          </p:cNvPr>
          <p:cNvGrpSpPr/>
          <p:nvPr/>
        </p:nvGrpSpPr>
        <p:grpSpPr>
          <a:xfrm>
            <a:off x="11184969" y="1300557"/>
            <a:ext cx="976022" cy="627305"/>
            <a:chOff x="5108515" y="1103104"/>
            <a:chExt cx="976022" cy="627305"/>
          </a:xfrm>
        </p:grpSpPr>
        <p:pic>
          <p:nvPicPr>
            <p:cNvPr id="1112" name="Picture 16" descr="Visual Studio - 나무위키">
              <a:extLst>
                <a:ext uri="{FF2B5EF4-FFF2-40B4-BE49-F238E27FC236}">
                  <a16:creationId xmlns:a16="http://schemas.microsoft.com/office/drawing/2014/main" id="{D0A55223-E061-263B-5286-E764FCF404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3" name="TextBox 1112">
              <a:extLst>
                <a:ext uri="{FF2B5EF4-FFF2-40B4-BE49-F238E27FC236}">
                  <a16:creationId xmlns:a16="http://schemas.microsoft.com/office/drawing/2014/main" id="{2142F5DA-52CA-6F69-F8EC-2493D24588B5}"/>
                </a:ext>
              </a:extLst>
            </p:cNvPr>
            <p:cNvSpPr txBox="1"/>
            <p:nvPr/>
          </p:nvSpPr>
          <p:spPr>
            <a:xfrm>
              <a:off x="5108515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114" name="그룹 1113">
            <a:extLst>
              <a:ext uri="{FF2B5EF4-FFF2-40B4-BE49-F238E27FC236}">
                <a16:creationId xmlns:a16="http://schemas.microsoft.com/office/drawing/2014/main" id="{39F7D21E-C488-BF2E-5236-716E82E2C4C9}"/>
              </a:ext>
            </a:extLst>
          </p:cNvPr>
          <p:cNvGrpSpPr/>
          <p:nvPr/>
        </p:nvGrpSpPr>
        <p:grpSpPr>
          <a:xfrm>
            <a:off x="10446953" y="1335705"/>
            <a:ext cx="661688" cy="584382"/>
            <a:chOff x="5185306" y="1762598"/>
            <a:chExt cx="739596" cy="653187"/>
          </a:xfrm>
        </p:grpSpPr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E0ACDD5A-F248-9821-2207-0D7BCB8AD47B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116" name="Picture 2">
              <a:extLst>
                <a:ext uri="{FF2B5EF4-FFF2-40B4-BE49-F238E27FC236}">
                  <a16:creationId xmlns:a16="http://schemas.microsoft.com/office/drawing/2014/main" id="{D5F2BEAB-4E50-EF99-21AF-FA0C05A6BD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17" name="Picture 2" descr="KubeEdge">
            <a:extLst>
              <a:ext uri="{FF2B5EF4-FFF2-40B4-BE49-F238E27FC236}">
                <a16:creationId xmlns:a16="http://schemas.microsoft.com/office/drawing/2014/main" id="{D7F11B2C-5C2C-5C83-D163-AB5F0A0C3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1000" b="97500" l="2000" r="99000">
                        <a14:foregroundMark x1="54000" y1="5000" x2="54000" y2="5000"/>
                        <a14:foregroundMark x1="50500" y1="1000" x2="50500" y2="1000"/>
                        <a14:foregroundMark x1="2000" y1="87000" x2="2000" y2="87000"/>
                        <a14:foregroundMark x1="11500" y1="93500" x2="11500" y2="93500"/>
                        <a14:foregroundMark x1="16500" y1="91000" x2="16500" y2="91000"/>
                        <a14:foregroundMark x1="28500" y1="88500" x2="28500" y2="88500"/>
                        <a14:foregroundMark x1="40000" y1="89500" x2="40000" y2="89500"/>
                        <a14:foregroundMark x1="53000" y1="87000" x2="53000" y2="87000"/>
                        <a14:foregroundMark x1="72500" y1="85500" x2="72500" y2="85500"/>
                        <a14:foregroundMark x1="81000" y1="85000" x2="81000" y2="85000"/>
                        <a14:foregroundMark x1="79500" y1="97500" x2="79500" y2="97500"/>
                        <a14:foregroundMark x1="90500" y1="89500" x2="90500" y2="89500"/>
                        <a14:foregroundMark x1="99000" y1="89000" x2="98500" y2="8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20" y="3427801"/>
            <a:ext cx="492226" cy="49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ree High-Quality Apache Nifi Logo for Creative Design">
            <a:extLst>
              <a:ext uri="{FF2B5EF4-FFF2-40B4-BE49-F238E27FC236}">
                <a16:creationId xmlns:a16="http://schemas.microsoft.com/office/drawing/2014/main" id="{ACB2CDAC-3B3E-85EF-D0B0-C8E833B3B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10000" b="90000" l="1400" r="98100">
                        <a14:foregroundMark x1="2600" y1="47300" x2="2600" y2="47300"/>
                        <a14:foregroundMark x1="26400" y1="46900" x2="26400" y2="46900"/>
                        <a14:foregroundMark x1="25500" y1="37400" x2="25500" y2="37400"/>
                        <a14:foregroundMark x1="38000" y1="41700" x2="38000" y2="41700"/>
                        <a14:foregroundMark x1="51900" y1="36800" x2="51900" y2="36800"/>
                        <a14:foregroundMark x1="52600" y1="48900" x2="52600" y2="48900"/>
                        <a14:foregroundMark x1="92300" y1="49100" x2="92300" y2="49100"/>
                        <a14:foregroundMark x1="96100" y1="53600" x2="96100" y2="53600"/>
                        <a14:foregroundMark x1="92300" y1="60100" x2="92300" y2="60100"/>
                        <a14:foregroundMark x1="85800" y1="65500" x2="85800" y2="65500"/>
                        <a14:foregroundMark x1="92100" y1="66100" x2="92100" y2="66100"/>
                        <a14:foregroundMark x1="97200" y1="59900" x2="97200" y2="59900"/>
                        <a14:foregroundMark x1="98100" y1="65200" x2="98100" y2="65200"/>
                        <a14:foregroundMark x1="91200" y1="72000" x2="91200" y2="72000"/>
                        <a14:foregroundMark x1="85800" y1="71100" x2="85800" y2="71100"/>
                        <a14:foregroundMark x1="1400" y1="37700" x2="1400" y2="37700"/>
                        <a14:foregroundMark x1="4700" y1="37200" x2="4700" y2="37200"/>
                        <a14:foregroundMark x1="7500" y1="37900" x2="7500" y2="37900"/>
                        <a14:foregroundMark x1="10900" y1="37800" x2="10900" y2="37800"/>
                        <a14:foregroundMark x1="13900" y1="36800" x2="13900" y2="36800"/>
                        <a14:foregroundMark x1="17800" y1="36800" x2="17800" y2="36800"/>
                        <a14:backgroundMark x1="2100" y1="36900" x2="2100" y2="36900"/>
                        <a14:backgroundMark x1="5500" y1="35900" x2="5500" y2="35900"/>
                        <a14:backgroundMark x1="8500" y1="37000" x2="8500" y2="37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388" y="3300612"/>
            <a:ext cx="687134" cy="6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e Need for Apache Kafka in Modern Data Architectures: Key Features and  Benefits">
            <a:extLst>
              <a:ext uri="{FF2B5EF4-FFF2-40B4-BE49-F238E27FC236}">
                <a16:creationId xmlns:a16="http://schemas.microsoft.com/office/drawing/2014/main" id="{A3FFB522-04F5-C566-3C81-EEB3AF29C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ackgroundRemoval t="10000" b="90000" l="10000" r="90000">
                        <a14:foregroundMark x1="27927" y1="81925" x2="27927" y2="81925"/>
                        <a14:foregroundMark x1="36463" y1="82515" x2="36463" y2="82515"/>
                        <a14:foregroundMark x1="49634" y1="76817" x2="49634" y2="76817"/>
                        <a14:foregroundMark x1="55488" y1="82908" x2="55488" y2="82908"/>
                        <a14:foregroundMark x1="45122" y1="9823" x2="45122" y2="9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00" y="3422411"/>
            <a:ext cx="911808" cy="56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WARE - Open APIs for Open Minds">
            <a:extLst>
              <a:ext uri="{FF2B5EF4-FFF2-40B4-BE49-F238E27FC236}">
                <a16:creationId xmlns:a16="http://schemas.microsoft.com/office/drawing/2014/main" id="{69B2AC0B-D9A7-DDB2-98C4-C75890D11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826" y="3365043"/>
            <a:ext cx="642844" cy="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0" name="그룹 1119">
            <a:extLst>
              <a:ext uri="{FF2B5EF4-FFF2-40B4-BE49-F238E27FC236}">
                <a16:creationId xmlns:a16="http://schemas.microsoft.com/office/drawing/2014/main" id="{A5A8DACE-4DC6-D77C-DDAC-518E34EA50E3}"/>
              </a:ext>
            </a:extLst>
          </p:cNvPr>
          <p:cNvGrpSpPr/>
          <p:nvPr/>
        </p:nvGrpSpPr>
        <p:grpSpPr>
          <a:xfrm>
            <a:off x="8881478" y="3306665"/>
            <a:ext cx="716863" cy="709514"/>
            <a:chOff x="8918172" y="3307129"/>
            <a:chExt cx="716863" cy="709514"/>
          </a:xfrm>
        </p:grpSpPr>
        <p:pic>
          <p:nvPicPr>
            <p:cNvPr id="2062" name="Picture 14" descr="OpenModelica · GitHub">
              <a:extLst>
                <a:ext uri="{FF2B5EF4-FFF2-40B4-BE49-F238E27FC236}">
                  <a16:creationId xmlns:a16="http://schemas.microsoft.com/office/drawing/2014/main" id="{64D89953-48DE-5375-FAE7-1AAF676D60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0525" y="3307129"/>
              <a:ext cx="484360" cy="484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9" name="TextBox 1118">
              <a:extLst>
                <a:ext uri="{FF2B5EF4-FFF2-40B4-BE49-F238E27FC236}">
                  <a16:creationId xmlns:a16="http://schemas.microsoft.com/office/drawing/2014/main" id="{44EC6DC3-5A44-B532-1F11-AD3C3FE54B5E}"/>
                </a:ext>
              </a:extLst>
            </p:cNvPr>
            <p:cNvSpPr txBox="1"/>
            <p:nvPr/>
          </p:nvSpPr>
          <p:spPr>
            <a:xfrm>
              <a:off x="8918172" y="3616533"/>
              <a:ext cx="7168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/>
                <a:t>Open</a:t>
              </a:r>
            </a:p>
            <a:p>
              <a:pPr algn="ctr"/>
              <a:r>
                <a:rPr lang="en-US" altLang="ko-KR" sz="1000" dirty="0" err="1"/>
                <a:t>Modelica</a:t>
              </a:r>
              <a:endParaRPr lang="ko-KR" altLang="en-US" sz="1000" dirty="0"/>
            </a:p>
          </p:txBody>
        </p:sp>
      </p:grpSp>
      <p:pic>
        <p:nvPicPr>
          <p:cNvPr id="2064" name="Picture 16" descr="Xtensible continues the advancement of OpenFMB in its support to Duke  Energy - Xtensible Solutions">
            <a:extLst>
              <a:ext uri="{FF2B5EF4-FFF2-40B4-BE49-F238E27FC236}">
                <a16:creationId xmlns:a16="http://schemas.microsoft.com/office/drawing/2014/main" id="{5EB89AC5-7AE5-81F7-7A81-23AE9FAA6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711" y="3436226"/>
            <a:ext cx="547635" cy="30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7" name="그룹 1126">
            <a:extLst>
              <a:ext uri="{FF2B5EF4-FFF2-40B4-BE49-F238E27FC236}">
                <a16:creationId xmlns:a16="http://schemas.microsoft.com/office/drawing/2014/main" id="{65B09D7B-C9C8-7D09-77A3-B97174A84EED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108" name="TextBox 1107">
              <a:extLst>
                <a:ext uri="{FF2B5EF4-FFF2-40B4-BE49-F238E27FC236}">
                  <a16:creationId xmlns:a16="http://schemas.microsoft.com/office/drawing/2014/main" id="{E8E42654-25F5-D7C1-6F2C-90FE36CCFCCA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10" name="TextBox 1109">
              <a:extLst>
                <a:ext uri="{FF2B5EF4-FFF2-40B4-BE49-F238E27FC236}">
                  <a16:creationId xmlns:a16="http://schemas.microsoft.com/office/drawing/2014/main" id="{8DF23FFF-D0B6-7D58-9FCB-B383D40A9342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21" name="TextBox 1120">
              <a:extLst>
                <a:ext uri="{FF2B5EF4-FFF2-40B4-BE49-F238E27FC236}">
                  <a16:creationId xmlns:a16="http://schemas.microsoft.com/office/drawing/2014/main" id="{F9A50D12-B762-E8C2-19F0-193E080D1ED9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22" name="사각형: 둥근 모서리 1121">
              <a:extLst>
                <a:ext uri="{FF2B5EF4-FFF2-40B4-BE49-F238E27FC236}">
                  <a16:creationId xmlns:a16="http://schemas.microsoft.com/office/drawing/2014/main" id="{392829D6-E56F-6C00-C62F-340B388F62F8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3" name="화살표: 오른쪽 1122">
              <a:extLst>
                <a:ext uri="{FF2B5EF4-FFF2-40B4-BE49-F238E27FC236}">
                  <a16:creationId xmlns:a16="http://schemas.microsoft.com/office/drawing/2014/main" id="{2F2AF9F9-BC8F-C5E5-B5AD-4CC190A5CF0F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4" name="화살표: 오른쪽 1123">
              <a:extLst>
                <a:ext uri="{FF2B5EF4-FFF2-40B4-BE49-F238E27FC236}">
                  <a16:creationId xmlns:a16="http://schemas.microsoft.com/office/drawing/2014/main" id="{DAF089E3-6EAA-02B7-ED6E-62C837446379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5" name="화살표: 오른쪽 1124">
              <a:extLst>
                <a:ext uri="{FF2B5EF4-FFF2-40B4-BE49-F238E27FC236}">
                  <a16:creationId xmlns:a16="http://schemas.microsoft.com/office/drawing/2014/main" id="{3D93415D-602C-E746-8A09-B022A1951B59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264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dirty="0"/>
              <a:t>excel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490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3-2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1)</a:t>
            </a:r>
            <a:endParaRPr lang="ko-KR" altLang="en-US" b="1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sp>
        <p:nvSpPr>
          <p:cNvPr id="1064" name="TextBox 1063">
            <a:extLst>
              <a:ext uri="{FF2B5EF4-FFF2-40B4-BE49-F238E27FC236}">
                <a16:creationId xmlns:a16="http://schemas.microsoft.com/office/drawing/2014/main" id="{2572F382-CAE1-2945-1B10-396CC1ACEF43}"/>
              </a:ext>
            </a:extLst>
          </p:cNvPr>
          <p:cNvSpPr txBox="1"/>
          <p:nvPr/>
        </p:nvSpPr>
        <p:spPr>
          <a:xfrm>
            <a:off x="4431562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0049895A-4A68-4EFA-8E87-F3A78B147F2D}"/>
              </a:ext>
            </a:extLst>
          </p:cNvPr>
          <p:cNvSpPr txBox="1"/>
          <p:nvPr/>
        </p:nvSpPr>
        <p:spPr>
          <a:xfrm>
            <a:off x="2546480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A562D0BD-CEE0-484E-6FB5-5D80C08599F7}"/>
              </a:ext>
            </a:extLst>
          </p:cNvPr>
          <p:cNvGrpSpPr/>
          <p:nvPr/>
        </p:nvGrpSpPr>
        <p:grpSpPr>
          <a:xfrm>
            <a:off x="5099679" y="1341690"/>
            <a:ext cx="661688" cy="584382"/>
            <a:chOff x="5185306" y="1762598"/>
            <a:chExt cx="739596" cy="653187"/>
          </a:xfrm>
        </p:grpSpPr>
        <p:sp>
          <p:nvSpPr>
            <p:cNvPr id="1048" name="TextBox 1047">
              <a:extLst>
                <a:ext uri="{FF2B5EF4-FFF2-40B4-BE49-F238E27FC236}">
                  <a16:creationId xmlns:a16="http://schemas.microsoft.com/office/drawing/2014/main" id="{3E7DE752-4A24-A593-A546-926C51137632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49" name="Picture 2">
              <a:extLst>
                <a:ext uri="{FF2B5EF4-FFF2-40B4-BE49-F238E27FC236}">
                  <a16:creationId xmlns:a16="http://schemas.microsoft.com/office/drawing/2014/main" id="{6CEF69BE-DE89-AA1A-1A41-1BDE63F0F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5" name="TextBox 1054">
            <a:extLst>
              <a:ext uri="{FF2B5EF4-FFF2-40B4-BE49-F238E27FC236}">
                <a16:creationId xmlns:a16="http://schemas.microsoft.com/office/drawing/2014/main" id="{7D39B3F5-E2F0-62AD-052D-36EEC7A4C7BC}"/>
              </a:ext>
            </a:extLst>
          </p:cNvPr>
          <p:cNvSpPr txBox="1"/>
          <p:nvPr/>
        </p:nvSpPr>
        <p:spPr>
          <a:xfrm>
            <a:off x="6335702" y="109546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072" name="그룹 1071">
            <a:extLst>
              <a:ext uri="{FF2B5EF4-FFF2-40B4-BE49-F238E27FC236}">
                <a16:creationId xmlns:a16="http://schemas.microsoft.com/office/drawing/2014/main" id="{C00E5E7D-1E59-27AE-024C-943C4E5F059C}"/>
              </a:ext>
            </a:extLst>
          </p:cNvPr>
          <p:cNvGrpSpPr/>
          <p:nvPr/>
        </p:nvGrpSpPr>
        <p:grpSpPr>
          <a:xfrm>
            <a:off x="7157469" y="1325129"/>
            <a:ext cx="661688" cy="584382"/>
            <a:chOff x="5185306" y="1762598"/>
            <a:chExt cx="739596" cy="653187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A07FCC0C-4F40-DF29-A2F1-DA567F310B06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74" name="Picture 2">
              <a:extLst>
                <a:ext uri="{FF2B5EF4-FFF2-40B4-BE49-F238E27FC236}">
                  <a16:creationId xmlns:a16="http://schemas.microsoft.com/office/drawing/2014/main" id="{403BDB7F-D995-9F12-E788-8A4586E8C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4" descr="Icon-Simulink – Nutaq Technologies">
            <a:extLst>
              <a:ext uri="{FF2B5EF4-FFF2-40B4-BE49-F238E27FC236}">
                <a16:creationId xmlns:a16="http://schemas.microsoft.com/office/drawing/2014/main" id="{465F3D37-B5BC-B647-34C8-F91D2527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570" y="1257569"/>
            <a:ext cx="655675" cy="6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" name="TextBox 1089">
            <a:extLst>
              <a:ext uri="{FF2B5EF4-FFF2-40B4-BE49-F238E27FC236}">
                <a16:creationId xmlns:a16="http://schemas.microsoft.com/office/drawing/2014/main" id="{9F9786F2-8004-C2F0-DF29-9D2255919D99}"/>
              </a:ext>
            </a:extLst>
          </p:cNvPr>
          <p:cNvSpPr txBox="1"/>
          <p:nvPr/>
        </p:nvSpPr>
        <p:spPr>
          <a:xfrm>
            <a:off x="8349659" y="109577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1636EFE0-B74D-0F52-2ED5-450D42B3BF98}"/>
              </a:ext>
            </a:extLst>
          </p:cNvPr>
          <p:cNvSpPr txBox="1"/>
          <p:nvPr/>
        </p:nvSpPr>
        <p:spPr>
          <a:xfrm>
            <a:off x="10306431" y="1113341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pic>
        <p:nvPicPr>
          <p:cNvPr id="1095" name="Picture 6" descr="Python 수직 로고 - 소셜 미디어 및 로고 아이콘">
            <a:extLst>
              <a:ext uri="{FF2B5EF4-FFF2-40B4-BE49-F238E27FC236}">
                <a16:creationId xmlns:a16="http://schemas.microsoft.com/office/drawing/2014/main" id="{395CB2F4-6F8D-FAA6-757D-BC30445E1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79" y="1325129"/>
            <a:ext cx="476580" cy="53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599577" y="5427314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300GB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689345" y="5673486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591774" y="546180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542143" y="545926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097" name="화살표: 오른쪽 1096">
            <a:extLst>
              <a:ext uri="{FF2B5EF4-FFF2-40B4-BE49-F238E27FC236}">
                <a16:creationId xmlns:a16="http://schemas.microsoft.com/office/drawing/2014/main" id="{F0CEE83C-DE63-F4D6-C31B-A29655B6CC5B}"/>
              </a:ext>
            </a:extLst>
          </p:cNvPr>
          <p:cNvSpPr/>
          <p:nvPr/>
        </p:nvSpPr>
        <p:spPr>
          <a:xfrm rot="19566273">
            <a:off x="2070723" y="1936403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8" name="화살표: 오른쪽 1107">
            <a:extLst>
              <a:ext uri="{FF2B5EF4-FFF2-40B4-BE49-F238E27FC236}">
                <a16:creationId xmlns:a16="http://schemas.microsoft.com/office/drawing/2014/main" id="{E8417D67-43EA-65D3-2089-4ECB159B040C}"/>
              </a:ext>
            </a:extLst>
          </p:cNvPr>
          <p:cNvSpPr/>
          <p:nvPr/>
        </p:nvSpPr>
        <p:spPr>
          <a:xfrm>
            <a:off x="3988652" y="1404639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9" name="화살표: 오른쪽 1108">
            <a:extLst>
              <a:ext uri="{FF2B5EF4-FFF2-40B4-BE49-F238E27FC236}">
                <a16:creationId xmlns:a16="http://schemas.microsoft.com/office/drawing/2014/main" id="{13FB4E03-1BED-1745-A57E-CC330D110433}"/>
              </a:ext>
            </a:extLst>
          </p:cNvPr>
          <p:cNvSpPr/>
          <p:nvPr/>
        </p:nvSpPr>
        <p:spPr>
          <a:xfrm>
            <a:off x="5881529" y="1388898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0" name="화살표: 오른쪽 1109">
            <a:extLst>
              <a:ext uri="{FF2B5EF4-FFF2-40B4-BE49-F238E27FC236}">
                <a16:creationId xmlns:a16="http://schemas.microsoft.com/office/drawing/2014/main" id="{3B02BE12-993E-E7EE-7AA1-B07825668EB1}"/>
              </a:ext>
            </a:extLst>
          </p:cNvPr>
          <p:cNvSpPr/>
          <p:nvPr/>
        </p:nvSpPr>
        <p:spPr>
          <a:xfrm>
            <a:off x="7860979" y="1387003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14" name="그룹 1113">
            <a:extLst>
              <a:ext uri="{FF2B5EF4-FFF2-40B4-BE49-F238E27FC236}">
                <a16:creationId xmlns:a16="http://schemas.microsoft.com/office/drawing/2014/main" id="{D86EECE7-198E-5FAD-04D3-518945750F76}"/>
              </a:ext>
            </a:extLst>
          </p:cNvPr>
          <p:cNvGrpSpPr/>
          <p:nvPr/>
        </p:nvGrpSpPr>
        <p:grpSpPr>
          <a:xfrm>
            <a:off x="10957555" y="1279891"/>
            <a:ext cx="661688" cy="584382"/>
            <a:chOff x="5185306" y="1762598"/>
            <a:chExt cx="739596" cy="653187"/>
          </a:xfrm>
        </p:grpSpPr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89263B7E-1AC6-36DF-6F8C-DA36B82A2E5F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116" name="Picture 2">
              <a:extLst>
                <a:ext uri="{FF2B5EF4-FFF2-40B4-BE49-F238E27FC236}">
                  <a16:creationId xmlns:a16="http://schemas.microsoft.com/office/drawing/2014/main" id="{B373DA72-B7D6-C19F-42E7-CC372A5D19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17" name="화살표: 오른쪽 1116">
            <a:extLst>
              <a:ext uri="{FF2B5EF4-FFF2-40B4-BE49-F238E27FC236}">
                <a16:creationId xmlns:a16="http://schemas.microsoft.com/office/drawing/2014/main" id="{71E61DD5-BD69-9E19-FF76-F64173F37E60}"/>
              </a:ext>
            </a:extLst>
          </p:cNvPr>
          <p:cNvSpPr/>
          <p:nvPr/>
        </p:nvSpPr>
        <p:spPr>
          <a:xfrm>
            <a:off x="9785340" y="1394058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8" name="화살표: U자형 1117">
            <a:extLst>
              <a:ext uri="{FF2B5EF4-FFF2-40B4-BE49-F238E27FC236}">
                <a16:creationId xmlns:a16="http://schemas.microsoft.com/office/drawing/2014/main" id="{169C2620-D3F9-D3AE-0FDB-3966A2E4ACE8}"/>
              </a:ext>
            </a:extLst>
          </p:cNvPr>
          <p:cNvSpPr/>
          <p:nvPr/>
        </p:nvSpPr>
        <p:spPr>
          <a:xfrm rot="10800000">
            <a:off x="3292594" y="1947443"/>
            <a:ext cx="6156947" cy="1090318"/>
          </a:xfrm>
          <a:prstGeom prst="uturnArrow">
            <a:avLst>
              <a:gd name="adj1" fmla="val 13090"/>
              <a:gd name="adj2" fmla="val 16442"/>
              <a:gd name="adj3" fmla="val 16048"/>
              <a:gd name="adj4" fmla="val 83952"/>
              <a:gd name="adj5" fmla="val 10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81D5B9E-F93B-330A-FF13-6B63E0C7C634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C6A859-D488-B6E1-576F-637A4958D79C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D9F9D09-D5C0-E124-B6BB-096D0E64B583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373954F-9ED1-A57F-1AF0-BEC1B03A2598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B595C3EF-F119-126F-90B9-7C425D7A93AF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화살표: 오른쪽 61">
              <a:extLst>
                <a:ext uri="{FF2B5EF4-FFF2-40B4-BE49-F238E27FC236}">
                  <a16:creationId xmlns:a16="http://schemas.microsoft.com/office/drawing/2014/main" id="{413C18E9-473D-014B-9D0E-CF619728C05E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화살표: 오른쪽 1023">
              <a:extLst>
                <a:ext uri="{FF2B5EF4-FFF2-40B4-BE49-F238E27FC236}">
                  <a16:creationId xmlns:a16="http://schemas.microsoft.com/office/drawing/2014/main" id="{BE9EA941-4DB6-D707-3868-45B05B36E3B5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화살표: 오른쪽 1024">
              <a:extLst>
                <a:ext uri="{FF2B5EF4-FFF2-40B4-BE49-F238E27FC236}">
                  <a16:creationId xmlns:a16="http://schemas.microsoft.com/office/drawing/2014/main" id="{8AF9B39A-3FC8-A9B4-021E-2F56D1CCD914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013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490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3-3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2)</a:t>
            </a:r>
            <a:endParaRPr lang="ko-KR" altLang="en-US" b="1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pic>
        <p:nvPicPr>
          <p:cNvPr id="1057" name="Picture 2" descr="Kubeflow V1.4 설치 및 초기 설정(User 추가, CORS, dex DB 분리)">
            <a:extLst>
              <a:ext uri="{FF2B5EF4-FFF2-40B4-BE49-F238E27FC236}">
                <a16:creationId xmlns:a16="http://schemas.microsoft.com/office/drawing/2014/main" id="{F3E564C0-AFA7-765F-0B96-9ABFC548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28000" y1="32444" x2="36444" y2="20444"/>
                        <a14:foregroundMark x1="47111" y1="22667" x2="49778" y2="21333"/>
                        <a14:foregroundMark x1="34667" y1="40000" x2="32889" y2="44889"/>
                        <a14:foregroundMark x1="48444" y1="59111" x2="49333" y2="60444"/>
                        <a14:foregroundMark x1="65333" y1="41778" x2="65778" y2="41333"/>
                        <a14:foregroundMark x1="12889" y1="80889" x2="12889" y2="80889"/>
                        <a14:foregroundMark x1="24444" y1="82667" x2="24444" y2="82667"/>
                        <a14:foregroundMark x1="35556" y1="80444" x2="35556" y2="80444"/>
                        <a14:foregroundMark x1="45333" y1="82667" x2="45333" y2="82667"/>
                        <a14:foregroundMark x1="55556" y1="83111" x2="55556" y2="83111"/>
                        <a14:foregroundMark x1="56889" y1="78667" x2="56889" y2="78667"/>
                        <a14:foregroundMark x1="56000" y1="78222" x2="56000" y2="78222"/>
                        <a14:foregroundMark x1="62667" y1="84000" x2="62667" y2="84000"/>
                        <a14:foregroundMark x1="72889" y1="79111" x2="72889" y2="79111"/>
                        <a14:foregroundMark x1="74222" y1="81778" x2="74222" y2="81778"/>
                        <a14:foregroundMark x1="79556" y1="83111" x2="79556" y2="83111"/>
                        <a14:foregroundMark x1="83556" y1="80444" x2="83556" y2="80444"/>
                        <a14:foregroundMark x1="86222" y1="84889" x2="86222" y2="84889"/>
                        <a14:foregroundMark x1="65333" y1="44889" x2="62222" y2="52000"/>
                        <a14:foregroundMark x1="48000" y1="59111" x2="53333" y2="61778"/>
                        <a14:foregroundMark x1="32000" y1="42222" x2="33333" y2="41778"/>
                        <a14:foregroundMark x1="32000" y1="24444" x2="32000" y2="24444"/>
                        <a14:foregroundMark x1="52000" y1="58667" x2="52000" y2="58667"/>
                        <a14:foregroundMark x1="62667" y1="80889" x2="62667" y2="80889"/>
                        <a14:foregroundMark x1="62222" y1="75111" x2="62222" y2="75111"/>
                        <a14:foregroundMark x1="63111" y1="77778" x2="63111" y2="77778"/>
                        <a14:foregroundMark x1="62667" y1="79556" x2="62667" y2="80000"/>
                        <a14:foregroundMark x1="73778" y1="85333" x2="73778" y2="85333"/>
                        <a14:foregroundMark x1="67556" y1="81333" x2="67556" y2="81333"/>
                        <a14:backgroundMark x1="48444" y1="80444" x2="48444" y2="80444"/>
                        <a14:backgroundMark x1="73778" y1="78222" x2="73778" y2="78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529" y="3333875"/>
            <a:ext cx="649935" cy="64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그림 1058">
            <a:extLst>
              <a:ext uri="{FF2B5EF4-FFF2-40B4-BE49-F238E27FC236}">
                <a16:creationId xmlns:a16="http://schemas.microsoft.com/office/drawing/2014/main" id="{5E68659D-2E73-CD2E-576D-BEE5DD7203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66955" y="3490645"/>
            <a:ext cx="823718" cy="311076"/>
          </a:xfrm>
          <a:prstGeom prst="rect">
            <a:avLst/>
          </a:prstGeom>
        </p:spPr>
      </p:pic>
      <p:pic>
        <p:nvPicPr>
          <p:cNvPr id="1060" name="그림 1059">
            <a:extLst>
              <a:ext uri="{FF2B5EF4-FFF2-40B4-BE49-F238E27FC236}">
                <a16:creationId xmlns:a16="http://schemas.microsoft.com/office/drawing/2014/main" id="{604539F2-4268-4DE6-97E0-013A759310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091" b="89443" l="7098" r="89770">
                        <a14:foregroundMark x1="43841" y1="13783" x2="53862" y2="9384"/>
                        <a14:foregroundMark x1="49269" y1="44575" x2="51566" y2="53372"/>
                        <a14:foregroundMark x1="58873" y1="42522" x2="60334" y2="43695"/>
                        <a14:foregroundMark x1="14614" y1="73607" x2="15240" y2="84751"/>
                        <a14:foregroundMark x1="28810" y1="80352" x2="28392" y2="78299"/>
                        <a14:foregroundMark x1="35491" y1="80645" x2="35908" y2="87390"/>
                        <a14:foregroundMark x1="49478" y1="76540" x2="49478" y2="84457"/>
                        <a14:foregroundMark x1="62422" y1="69501" x2="62422" y2="69501"/>
                        <a14:foregroundMark x1="70355" y1="80352" x2="70981" y2="87683"/>
                        <a14:foregroundMark x1="83716" y1="80059" x2="89770" y2="83871"/>
                        <a14:foregroundMark x1="7098" y1="86217" x2="7098" y2="86217"/>
                        <a14:foregroundMark x1="7098" y1="86804" x2="7098" y2="86804"/>
                        <a14:foregroundMark x1="7098" y1="86217" x2="7098" y2="862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73449" y="3431065"/>
            <a:ext cx="644079" cy="458520"/>
          </a:xfrm>
          <a:prstGeom prst="rect">
            <a:avLst/>
          </a:prstGeom>
        </p:spPr>
      </p:pic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3</a:t>
            </a:r>
            <a:r>
              <a:rPr lang="ko-KR" altLang="en-US" sz="1200" b="1" dirty="0"/>
              <a:t>분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9" name="TextBox 1078">
            <a:extLst>
              <a:ext uri="{FF2B5EF4-FFF2-40B4-BE49-F238E27FC236}">
                <a16:creationId xmlns:a16="http://schemas.microsoft.com/office/drawing/2014/main" id="{0C126E78-E655-0E91-86B1-A0EFDF021F29}"/>
              </a:ext>
            </a:extLst>
          </p:cNvPr>
          <p:cNvSpPr txBox="1"/>
          <p:nvPr/>
        </p:nvSpPr>
        <p:spPr>
          <a:xfrm>
            <a:off x="2604998" y="226634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0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110C3428-9CEC-57B5-7CA2-CC45DFC18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126" y="2429542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689345" y="542731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779114" y="567348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681543" y="546180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631912" y="545926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pic>
        <p:nvPicPr>
          <p:cNvPr id="1117" name="Picture 2" descr="KubeEdge">
            <a:extLst>
              <a:ext uri="{FF2B5EF4-FFF2-40B4-BE49-F238E27FC236}">
                <a16:creationId xmlns:a16="http://schemas.microsoft.com/office/drawing/2014/main" id="{D7F11B2C-5C2C-5C83-D163-AB5F0A0C3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" b="97500" l="2000" r="99000">
                        <a14:foregroundMark x1="54000" y1="5000" x2="54000" y2="5000"/>
                        <a14:foregroundMark x1="50500" y1="1000" x2="50500" y2="1000"/>
                        <a14:foregroundMark x1="2000" y1="87000" x2="2000" y2="87000"/>
                        <a14:foregroundMark x1="11500" y1="93500" x2="11500" y2="93500"/>
                        <a14:foregroundMark x1="16500" y1="91000" x2="16500" y2="91000"/>
                        <a14:foregroundMark x1="28500" y1="88500" x2="28500" y2="88500"/>
                        <a14:foregroundMark x1="40000" y1="89500" x2="40000" y2="89500"/>
                        <a14:foregroundMark x1="53000" y1="87000" x2="53000" y2="87000"/>
                        <a14:foregroundMark x1="72500" y1="85500" x2="72500" y2="85500"/>
                        <a14:foregroundMark x1="81000" y1="85000" x2="81000" y2="85000"/>
                        <a14:foregroundMark x1="79500" y1="97500" x2="79500" y2="97500"/>
                        <a14:foregroundMark x1="90500" y1="89500" x2="90500" y2="89500"/>
                        <a14:foregroundMark x1="99000" y1="89000" x2="98500" y2="8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00" y="3444687"/>
            <a:ext cx="492226" cy="49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WARE - Open APIs for Open Minds">
            <a:extLst>
              <a:ext uri="{FF2B5EF4-FFF2-40B4-BE49-F238E27FC236}">
                <a16:creationId xmlns:a16="http://schemas.microsoft.com/office/drawing/2014/main" id="{69B2AC0B-D9A7-DDB2-98C4-C75890D11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396" y="3364586"/>
            <a:ext cx="642844" cy="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2" name="화살표: 오른쪽 1091">
            <a:extLst>
              <a:ext uri="{FF2B5EF4-FFF2-40B4-BE49-F238E27FC236}">
                <a16:creationId xmlns:a16="http://schemas.microsoft.com/office/drawing/2014/main" id="{950BB1BA-6A7F-F471-5E31-1858DE0BB9BD}"/>
              </a:ext>
            </a:extLst>
          </p:cNvPr>
          <p:cNvSpPr/>
          <p:nvPr/>
        </p:nvSpPr>
        <p:spPr>
          <a:xfrm>
            <a:off x="2102885" y="2533980"/>
            <a:ext cx="1034583" cy="2794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3" name="화살표: 오른쪽 1092">
            <a:extLst>
              <a:ext uri="{FF2B5EF4-FFF2-40B4-BE49-F238E27FC236}">
                <a16:creationId xmlns:a16="http://schemas.microsoft.com/office/drawing/2014/main" id="{5BC166A6-43FC-12D6-0343-0319E249CEA6}"/>
              </a:ext>
            </a:extLst>
          </p:cNvPr>
          <p:cNvSpPr/>
          <p:nvPr/>
        </p:nvSpPr>
        <p:spPr>
          <a:xfrm rot="5400000">
            <a:off x="3301502" y="3075262"/>
            <a:ext cx="332981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4" name="화살표: 오른쪽 1093">
            <a:extLst>
              <a:ext uri="{FF2B5EF4-FFF2-40B4-BE49-F238E27FC236}">
                <a16:creationId xmlns:a16="http://schemas.microsoft.com/office/drawing/2014/main" id="{6B6FFE43-466F-48BF-C22F-0A9E6B7F4A88}"/>
              </a:ext>
            </a:extLst>
          </p:cNvPr>
          <p:cNvSpPr/>
          <p:nvPr/>
        </p:nvSpPr>
        <p:spPr>
          <a:xfrm>
            <a:off x="3922473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7" name="화살표: 오른쪽 1096">
            <a:extLst>
              <a:ext uri="{FF2B5EF4-FFF2-40B4-BE49-F238E27FC236}">
                <a16:creationId xmlns:a16="http://schemas.microsoft.com/office/drawing/2014/main" id="{56EF4181-695E-9890-52B7-7A7E53121676}"/>
              </a:ext>
            </a:extLst>
          </p:cNvPr>
          <p:cNvSpPr/>
          <p:nvPr/>
        </p:nvSpPr>
        <p:spPr>
          <a:xfrm>
            <a:off x="5739338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8" name="화살표: 오른쪽 1107">
            <a:extLst>
              <a:ext uri="{FF2B5EF4-FFF2-40B4-BE49-F238E27FC236}">
                <a16:creationId xmlns:a16="http://schemas.microsoft.com/office/drawing/2014/main" id="{6FECDDEF-5862-5C6F-0F5F-7D60A9BEF0E0}"/>
              </a:ext>
            </a:extLst>
          </p:cNvPr>
          <p:cNvSpPr/>
          <p:nvPr/>
        </p:nvSpPr>
        <p:spPr>
          <a:xfrm>
            <a:off x="7806740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9" name="화살표: 오른쪽 1108">
            <a:extLst>
              <a:ext uri="{FF2B5EF4-FFF2-40B4-BE49-F238E27FC236}">
                <a16:creationId xmlns:a16="http://schemas.microsoft.com/office/drawing/2014/main" id="{6CAF37CC-95CA-EE05-2F30-431682AAA5C2}"/>
              </a:ext>
            </a:extLst>
          </p:cNvPr>
          <p:cNvSpPr/>
          <p:nvPr/>
        </p:nvSpPr>
        <p:spPr>
          <a:xfrm>
            <a:off x="9702801" y="3506483"/>
            <a:ext cx="1034583" cy="279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0" name="화살표: U자형 1109">
            <a:extLst>
              <a:ext uri="{FF2B5EF4-FFF2-40B4-BE49-F238E27FC236}">
                <a16:creationId xmlns:a16="http://schemas.microsoft.com/office/drawing/2014/main" id="{4DC7A016-0FE1-4515-4343-B08BAB1E7152}"/>
              </a:ext>
            </a:extLst>
          </p:cNvPr>
          <p:cNvSpPr/>
          <p:nvPr/>
        </p:nvSpPr>
        <p:spPr>
          <a:xfrm rot="10800000">
            <a:off x="5242030" y="4051771"/>
            <a:ext cx="4178510" cy="1090318"/>
          </a:xfrm>
          <a:prstGeom prst="uturnArrow">
            <a:avLst>
              <a:gd name="adj1" fmla="val 13090"/>
              <a:gd name="adj2" fmla="val 16442"/>
              <a:gd name="adj3" fmla="val 16048"/>
              <a:gd name="adj4" fmla="val 83952"/>
              <a:gd name="adj5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56F5556-459E-4B6D-CF20-67EF80E478CA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379E6E-E82E-981F-7070-E1EED63301B6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C1E7726-E96A-B886-A146-595FFAB0A6FE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DA60F37-C98B-1EF7-BA32-D03677D5FF90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B6A3F3D1-8D5B-47EB-53B8-BBF719352AA7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화살표: 오른쪽 61">
              <a:extLst>
                <a:ext uri="{FF2B5EF4-FFF2-40B4-BE49-F238E27FC236}">
                  <a16:creationId xmlns:a16="http://schemas.microsoft.com/office/drawing/2014/main" id="{9991A776-8C51-4722-FC79-ED369A383C94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화살표: 오른쪽 1023">
              <a:extLst>
                <a:ext uri="{FF2B5EF4-FFF2-40B4-BE49-F238E27FC236}">
                  <a16:creationId xmlns:a16="http://schemas.microsoft.com/office/drawing/2014/main" id="{B742E09C-E745-98E6-E4A7-514794BFD762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화살표: 오른쪽 1024">
              <a:extLst>
                <a:ext uri="{FF2B5EF4-FFF2-40B4-BE49-F238E27FC236}">
                  <a16:creationId xmlns:a16="http://schemas.microsoft.com/office/drawing/2014/main" id="{BF97F2F2-074C-24A7-B41E-234A01BD6CBB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1869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4611</TotalTime>
  <Words>409</Words>
  <Application>Microsoft Office PowerPoint</Application>
  <PresentationFormat>와이드스크린</PresentationFormat>
  <Paragraphs>216</Paragraphs>
  <Slides>5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8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권건환</dc:creator>
  <cp:lastModifiedBy>KIRIA</cp:lastModifiedBy>
  <cp:revision>249</cp:revision>
  <dcterms:created xsi:type="dcterms:W3CDTF">2021-01-14T05:41:06Z</dcterms:created>
  <dcterms:modified xsi:type="dcterms:W3CDTF">2025-05-23T05:35:14Z</dcterms:modified>
</cp:coreProperties>
</file>